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A0"/>
    <a:srgbClr val="3F4444"/>
    <a:srgbClr val="D64309"/>
    <a:srgbClr val="CAC8C8"/>
    <a:srgbClr val="005DAA"/>
    <a:srgbClr val="F265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5FC57D-4F01-D94D-A695-8A36260984F3}" v="1" dt="2023-11-06T00:27:07.4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25"/>
    <p:restoredTop sz="96327"/>
  </p:normalViewPr>
  <p:slideViewPr>
    <p:cSldViewPr snapToGrid="0" snapToObjects="1">
      <p:cViewPr varScale="1">
        <p:scale>
          <a:sx n="25" d="100"/>
          <a:sy n="25" d="100"/>
        </p:scale>
        <p:origin x="1808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9B90E-25D0-422C-BB26-E255E4C68934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1D464-837A-4477-BF78-3D3A33ABE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5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42875" indent="-142875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1D464-837A-4477-BF78-3D3A33ABE4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95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8591D-9DAC-1644-8004-080834D9042D}" type="datetimeFigureOut">
              <a:rPr lang="en-US" smtClean="0"/>
              <a:t>11/5/23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8ED4-3FD4-8841-94C5-9AB84F068F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61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427792" y="4003"/>
            <a:ext cx="23810491" cy="32918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1742809" y="7025190"/>
            <a:ext cx="21720599" cy="1365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0" b="1" dirty="0">
                <a:solidFill>
                  <a:schemeClr val="bg1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Main message </a:t>
            </a:r>
            <a:r>
              <a:rPr lang="en-US" sz="10000" dirty="0">
                <a:solidFill>
                  <a:schemeClr val="bg1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goes here. Think about </a:t>
            </a:r>
            <a:r>
              <a:rPr lang="en-US" sz="10000" b="1" dirty="0">
                <a:solidFill>
                  <a:schemeClr val="bg1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emphasizing</a:t>
            </a:r>
            <a:r>
              <a:rPr lang="en-US" sz="10000" dirty="0">
                <a:solidFill>
                  <a:schemeClr val="bg1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 the </a:t>
            </a:r>
            <a:r>
              <a:rPr lang="en-US" sz="10000" b="1" dirty="0">
                <a:solidFill>
                  <a:schemeClr val="bg1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important words. </a:t>
            </a:r>
            <a:r>
              <a:rPr lang="en-US" sz="10000" dirty="0">
                <a:solidFill>
                  <a:schemeClr val="bg1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Don’t be shy to give some </a:t>
            </a:r>
            <a:r>
              <a:rPr lang="en-US" sz="10000" u="sng" dirty="0">
                <a:solidFill>
                  <a:schemeClr val="bg1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examples</a:t>
            </a:r>
            <a:r>
              <a:rPr lang="en-US" sz="10000" dirty="0">
                <a:solidFill>
                  <a:schemeClr val="bg1"/>
                </a:solidFill>
                <a:latin typeface="Arial" panose="020B0604020202020204" pitchFamily="34" charset="0"/>
                <a:ea typeface="Arial Black" charset="0"/>
                <a:cs typeface="Arial" panose="020B0604020202020204" pitchFamily="34" charset="0"/>
              </a:rPr>
              <a:t> to illustrate your work: what you did, what your participants said or produced, etc.</a:t>
            </a:r>
          </a:p>
        </p:txBody>
      </p:sp>
      <p:sp>
        <p:nvSpPr>
          <p:cNvPr id="55" name="Text Box 6" descr="TextBox 2">
            <a:extLst>
              <a:ext uri="{FF2B5EF4-FFF2-40B4-BE49-F238E27FC236}">
                <a16:creationId xmlns:a16="http://schemas.microsoft.com/office/drawing/2014/main" id="{E8EE8667-6621-4010-9CDC-A2D3F6ADEE76}"/>
              </a:ext>
            </a:extLst>
          </p:cNvPr>
          <p:cNvSpPr txBox="1">
            <a:spLocks/>
          </p:cNvSpPr>
          <p:nvPr/>
        </p:nvSpPr>
        <p:spPr bwMode="auto">
          <a:xfrm>
            <a:off x="700871" y="4224330"/>
            <a:ext cx="9472612" cy="2436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defPPr>
              <a:defRPr lang="en-US"/>
            </a:defPPr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indent="4572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indent="9144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indent="13716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indent="18288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6000" b="1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BACKGROUND</a:t>
            </a:r>
          </a:p>
          <a:p>
            <a:pPr>
              <a:lnSpc>
                <a:spcPct val="120000"/>
              </a:lnSpc>
            </a:pPr>
            <a:r>
              <a:rPr lang="en-US" altLang="en-US" sz="6000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Explain what your work is about, and why your study matters.</a:t>
            </a:r>
          </a:p>
          <a:p>
            <a:pPr>
              <a:lnSpc>
                <a:spcPct val="120000"/>
              </a:lnSpc>
            </a:pPr>
            <a:endParaRPr lang="en-US" altLang="en-US" sz="6000" b="1" dirty="0"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</a:pPr>
            <a:endParaRPr lang="en-US" altLang="en-US" sz="6000" b="1" dirty="0"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</a:pPr>
            <a:r>
              <a:rPr lang="en-US" altLang="en-US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FRAMEWORK</a:t>
            </a:r>
          </a:p>
          <a:p>
            <a:pPr>
              <a:lnSpc>
                <a:spcPct val="120000"/>
              </a:lnSpc>
            </a:pPr>
            <a:r>
              <a:rPr lang="en-US" altLang="en-US" sz="6000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If you use a specific theory or if you can define some terms or concept to better explain what you do, say it here.</a:t>
            </a:r>
            <a:endParaRPr lang="en-US" altLang="en-US" sz="6000" b="1" dirty="0">
              <a:solidFill>
                <a:srgbClr val="8C1616"/>
              </a:solidFill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</a:pPr>
            <a:endParaRPr lang="en-US" altLang="en-US" sz="6000" b="1" dirty="0">
              <a:solidFill>
                <a:srgbClr val="8C1616"/>
              </a:solidFill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</a:pPr>
            <a:endParaRPr lang="en-US" altLang="en-US" sz="6000" b="1" dirty="0">
              <a:solidFill>
                <a:srgbClr val="8C1616"/>
              </a:solidFill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</a:pPr>
            <a:endParaRPr lang="en-US" altLang="en-US" sz="6000" b="1" dirty="0">
              <a:solidFill>
                <a:srgbClr val="8C1616"/>
              </a:solidFill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</a:pPr>
            <a:endParaRPr lang="en-US" altLang="en-US" sz="6000" b="1" dirty="0">
              <a:solidFill>
                <a:srgbClr val="8C1616"/>
              </a:solidFill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</a:pPr>
            <a:r>
              <a:rPr lang="en-US" altLang="en-US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METHODS</a:t>
            </a:r>
          </a:p>
          <a:p>
            <a:pPr>
              <a:lnSpc>
                <a:spcPct val="120000"/>
              </a:lnSpc>
            </a:pPr>
            <a:r>
              <a:rPr lang="en-US" altLang="en-US" sz="6000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Give information about how you conduct your study. Where will you collect data and how? What kind of analysis are you doing?</a:t>
            </a:r>
          </a:p>
        </p:txBody>
      </p:sp>
      <p:sp>
        <p:nvSpPr>
          <p:cNvPr id="65" name="Text Box 14" descr="Rectangle 19">
            <a:extLst>
              <a:ext uri="{FF2B5EF4-FFF2-40B4-BE49-F238E27FC236}">
                <a16:creationId xmlns:a16="http://schemas.microsoft.com/office/drawing/2014/main" id="{2CEB4D8C-3A3B-4962-8BC9-EAEDB0F9CDBD}"/>
              </a:ext>
            </a:extLst>
          </p:cNvPr>
          <p:cNvSpPr txBox="1">
            <a:spLocks/>
          </p:cNvSpPr>
          <p:nvPr/>
        </p:nvSpPr>
        <p:spPr bwMode="auto">
          <a:xfrm>
            <a:off x="12331816" y="4045864"/>
            <a:ext cx="20682837" cy="109850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indent="4572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indent="9144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indent="13716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indent="18288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en-US" sz="6000" b="1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LASTNAME, </a:t>
            </a:r>
            <a:r>
              <a:rPr lang="en-US" altLang="en-US" sz="6000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First Name</a:t>
            </a:r>
            <a:endParaRPr lang="en-US" altLang="en-US" sz="6000" b="1" dirty="0"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</p:txBody>
      </p:sp>
      <p:sp>
        <p:nvSpPr>
          <p:cNvPr id="67" name="Text Box 15" descr="TextBox 20">
            <a:extLst>
              <a:ext uri="{FF2B5EF4-FFF2-40B4-BE49-F238E27FC236}">
                <a16:creationId xmlns:a16="http://schemas.microsoft.com/office/drawing/2014/main" id="{B9B1F500-25F6-4C4E-A005-ABBBC5E9CC51}"/>
              </a:ext>
            </a:extLst>
          </p:cNvPr>
          <p:cNvSpPr txBox="1">
            <a:spLocks/>
          </p:cNvSpPr>
          <p:nvPr/>
        </p:nvSpPr>
        <p:spPr bwMode="auto">
          <a:xfrm>
            <a:off x="160729" y="806562"/>
            <a:ext cx="39373624" cy="264687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45720" rIns="45720">
            <a:spAutoFit/>
          </a:bodyPr>
          <a:lstStyle>
            <a:defPPr>
              <a:defRPr lang="en-US"/>
            </a:defPPr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indent="4572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indent="9144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indent="13716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indent="18288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/>
            <a:r>
              <a:rPr lang="en-US" altLang="en-US" sz="16600" b="1" dirty="0">
                <a:solidFill>
                  <a:srgbClr val="0033A0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Title of your poster</a:t>
            </a:r>
          </a:p>
        </p:txBody>
      </p:sp>
      <p:sp>
        <p:nvSpPr>
          <p:cNvPr id="68" name="Text Box 7" descr="TextBox 6">
            <a:extLst>
              <a:ext uri="{FF2B5EF4-FFF2-40B4-BE49-F238E27FC236}">
                <a16:creationId xmlns:a16="http://schemas.microsoft.com/office/drawing/2014/main" id="{ACBA5FA5-923A-4F6D-8415-00259836263D}"/>
              </a:ext>
            </a:extLst>
          </p:cNvPr>
          <p:cNvSpPr txBox="1">
            <a:spLocks/>
          </p:cNvSpPr>
          <p:nvPr/>
        </p:nvSpPr>
        <p:spPr bwMode="auto">
          <a:xfrm>
            <a:off x="34918677" y="4045864"/>
            <a:ext cx="8411904" cy="2095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defPPr>
              <a:defRPr lang="en-US"/>
            </a:defPPr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indent="4572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indent="9144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indent="13716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indent="18288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en-US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RESULTS</a:t>
            </a:r>
          </a:p>
          <a:p>
            <a:pPr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altLang="en-US" sz="6000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You can give more details here</a:t>
            </a:r>
          </a:p>
          <a:p>
            <a:pPr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altLang="en-US" sz="6000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Or mention some other elements about your results</a:t>
            </a:r>
          </a:p>
          <a:p>
            <a:pPr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endParaRPr lang="en-US" altLang="en-US" sz="6000" dirty="0"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endParaRPr lang="en-US" altLang="en-US" sz="6000" dirty="0"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endParaRPr lang="en-US" altLang="en-US" sz="6000" dirty="0"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endParaRPr lang="en-US" altLang="en-US" sz="6000" dirty="0"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endParaRPr lang="en-US" altLang="en-US" sz="6000" dirty="0"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endParaRPr lang="en-US" altLang="en-US" sz="6000" dirty="0"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  <a:p>
            <a:pPr>
              <a:lnSpc>
                <a:spcPct val="120000"/>
              </a:lnSpc>
              <a:buSzPct val="100000"/>
            </a:pPr>
            <a:r>
              <a:rPr lang="en-US" altLang="en-US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CONCLUSIONS</a:t>
            </a:r>
          </a:p>
          <a:p>
            <a:pPr>
              <a:lnSpc>
                <a:spcPct val="120000"/>
              </a:lnSpc>
            </a:pPr>
            <a:r>
              <a:rPr lang="en-US" altLang="en-US" sz="6000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Concise summary of comes out of your study. Like possible implications, next steps, future research, etc. </a:t>
            </a:r>
          </a:p>
          <a:p>
            <a:endParaRPr lang="en-US" altLang="en-US" sz="6000" dirty="0">
              <a:latin typeface="Arial" panose="020B0604020202020204" pitchFamily="34" charset="0"/>
              <a:cs typeface="Arial" panose="020B0604020202020204" pitchFamily="34" charset="0"/>
              <a:sym typeface="Lato" charset="0"/>
            </a:endParaRPr>
          </a:p>
        </p:txBody>
      </p:sp>
      <p:sp>
        <p:nvSpPr>
          <p:cNvPr id="70" name="Text Box 16" descr="TextBox 21">
            <a:extLst>
              <a:ext uri="{FF2B5EF4-FFF2-40B4-BE49-F238E27FC236}">
                <a16:creationId xmlns:a16="http://schemas.microsoft.com/office/drawing/2014/main" id="{00CC8528-3017-4722-9AE8-8E3D0EB5C92A}"/>
              </a:ext>
            </a:extLst>
          </p:cNvPr>
          <p:cNvSpPr txBox="1">
            <a:spLocks/>
          </p:cNvSpPr>
          <p:nvPr/>
        </p:nvSpPr>
        <p:spPr bwMode="auto">
          <a:xfrm>
            <a:off x="34492592" y="29681155"/>
            <a:ext cx="8952046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defPPr>
              <a:defRPr lang="en-US"/>
            </a:defPPr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indent="4572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indent="9144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indent="13716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indent="18288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4400" b="1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References</a:t>
            </a:r>
          </a:p>
          <a:p>
            <a:r>
              <a:rPr lang="en-US" altLang="en-US" sz="4400" dirty="0"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if you cite work, it is recommended to list them in the poster even if is small font.</a:t>
            </a:r>
          </a:p>
        </p:txBody>
      </p:sp>
      <p:sp>
        <p:nvSpPr>
          <p:cNvPr id="80" name="Text Box 18" descr="Rectangle 1">
            <a:extLst>
              <a:ext uri="{FF2B5EF4-FFF2-40B4-BE49-F238E27FC236}">
                <a16:creationId xmlns:a16="http://schemas.microsoft.com/office/drawing/2014/main" id="{7C2674C9-B160-43C8-897B-6CCCD93A394F}"/>
              </a:ext>
            </a:extLst>
          </p:cNvPr>
          <p:cNvSpPr txBox="1">
            <a:spLocks/>
          </p:cNvSpPr>
          <p:nvPr/>
        </p:nvSpPr>
        <p:spPr bwMode="auto">
          <a:xfrm>
            <a:off x="24334402" y="28728358"/>
            <a:ext cx="826682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defPPr>
              <a:defRPr lang="en-US"/>
            </a:defPPr>
            <a:lvl1pPr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indent="4572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indent="9144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indent="13716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indent="1828800" algn="l" defTabSz="457200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/>
            <a:r>
              <a:rPr lang="en-US" altLang="en-US" sz="5400" dirty="0">
                <a:solidFill>
                  <a:srgbClr val="CAC8C8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Visualize your findings with an image, graphic, or a key figure is nice!</a:t>
            </a:r>
          </a:p>
        </p:txBody>
      </p:sp>
      <p:pic>
        <p:nvPicPr>
          <p:cNvPr id="81" name="Picture 80" descr="Graphic 26">
            <a:extLst>
              <a:ext uri="{FF2B5EF4-FFF2-40B4-BE49-F238E27FC236}">
                <a16:creationId xmlns:a16="http://schemas.microsoft.com/office/drawing/2014/main" id="{699B2E32-25E7-4679-8982-6D53748D7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4402" y="22928328"/>
            <a:ext cx="7208877" cy="4805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4DD49B-7930-8589-3E68-F5FBCD593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29" y="29934568"/>
            <a:ext cx="2819400" cy="2743200"/>
          </a:xfrm>
          <a:prstGeom prst="rect">
            <a:avLst/>
          </a:prstGeom>
        </p:spPr>
      </p:pic>
      <p:sp>
        <p:nvSpPr>
          <p:cNvPr id="10" name="Rectangular Callout 9">
            <a:extLst>
              <a:ext uri="{FF2B5EF4-FFF2-40B4-BE49-F238E27FC236}">
                <a16:creationId xmlns:a16="http://schemas.microsoft.com/office/drawing/2014/main" id="{8D371A02-C3F0-ADAD-5CF4-43CC4C48A010}"/>
              </a:ext>
            </a:extLst>
          </p:cNvPr>
          <p:cNvSpPr/>
          <p:nvPr/>
        </p:nvSpPr>
        <p:spPr>
          <a:xfrm>
            <a:off x="4363706" y="29972892"/>
            <a:ext cx="8266825" cy="1934855"/>
          </a:xfrm>
          <a:prstGeom prst="wedgeRectCallout">
            <a:avLst>
              <a:gd name="adj1" fmla="val -67509"/>
              <a:gd name="adj2" fmla="val 28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dirty="0"/>
              <a:t>If your institution or sponsor have a logo, put it in!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7F1AADD-F4E5-8BF0-2836-B81AB3942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177" y="17210839"/>
            <a:ext cx="4635500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oyalty-Free photo: Person raising hand | PickPik">
            <a:extLst>
              <a:ext uri="{FF2B5EF4-FFF2-40B4-BE49-F238E27FC236}">
                <a16:creationId xmlns:a16="http://schemas.microsoft.com/office/drawing/2014/main" id="{CEC2D0DA-7216-D6B0-4309-935F79DC1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6759" y="22064474"/>
            <a:ext cx="9245600" cy="615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EB0D65-3744-E00B-CB47-7369C6AE22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5129" y="12546705"/>
            <a:ext cx="4775200" cy="3860800"/>
          </a:xfrm>
          <a:prstGeom prst="rect">
            <a:avLst/>
          </a:prstGeom>
        </p:spPr>
      </p:pic>
      <p:pic>
        <p:nvPicPr>
          <p:cNvPr id="3" name="Picture 2" descr="A logo of a conference&#10;&#10;Description automatically generated">
            <a:extLst>
              <a:ext uri="{FF2B5EF4-FFF2-40B4-BE49-F238E27FC236}">
                <a16:creationId xmlns:a16="http://schemas.microsoft.com/office/drawing/2014/main" id="{EA3338B9-940C-D5D7-B036-0EBA041458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89848" y="158908"/>
            <a:ext cx="38862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3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Template.pptx" id="{28615414-3EBD-EC4E-81D1-7663DA018D2D}" vid="{685F8275-269F-BF4F-B29F-17746C4F0B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200</Words>
  <Application>Microsoft Macintosh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Maheux, Jean-François</dc:creator>
  <cp:lastModifiedBy>Maheux, Jean-François</cp:lastModifiedBy>
  <cp:revision>1</cp:revision>
  <dcterms:created xsi:type="dcterms:W3CDTF">2023-11-06T00:30:48Z</dcterms:created>
  <dcterms:modified xsi:type="dcterms:W3CDTF">2023-11-06T00:31:07Z</dcterms:modified>
</cp:coreProperties>
</file>