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ti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</p:sldIdLst>
  <p:sldSz cx="40233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97"/>
    <p:restoredTop sz="94694"/>
  </p:normalViewPr>
  <p:slideViewPr>
    <p:cSldViewPr snapToGrid="0">
      <p:cViewPr varScale="1">
        <p:scale>
          <a:sx n="25" d="100"/>
          <a:sy n="25" d="100"/>
        </p:scale>
        <p:origin x="60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17520" y="5387342"/>
            <a:ext cx="34198560" cy="11460480"/>
          </a:xfrm>
        </p:spPr>
        <p:txBody>
          <a:bodyPr anchor="b"/>
          <a:lstStyle>
            <a:lvl1pPr algn="ctr">
              <a:defRPr sz="2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29200" y="17289782"/>
            <a:ext cx="30175200" cy="7947658"/>
          </a:xfrm>
        </p:spPr>
        <p:txBody>
          <a:bodyPr/>
          <a:lstStyle>
            <a:lvl1pPr marL="0" indent="0" algn="ctr">
              <a:buNone/>
              <a:defRPr sz="10560"/>
            </a:lvl1pPr>
            <a:lvl2pPr marL="2011680" indent="0" algn="ctr">
              <a:buNone/>
              <a:defRPr sz="8800"/>
            </a:lvl2pPr>
            <a:lvl3pPr marL="4023360" indent="0" algn="ctr">
              <a:buNone/>
              <a:defRPr sz="7920"/>
            </a:lvl3pPr>
            <a:lvl4pPr marL="6035040" indent="0" algn="ctr">
              <a:buNone/>
              <a:defRPr sz="7040"/>
            </a:lvl4pPr>
            <a:lvl5pPr marL="8046720" indent="0" algn="ctr">
              <a:buNone/>
              <a:defRPr sz="7040"/>
            </a:lvl5pPr>
            <a:lvl6pPr marL="10058400" indent="0" algn="ctr">
              <a:buNone/>
              <a:defRPr sz="7040"/>
            </a:lvl6pPr>
            <a:lvl7pPr marL="12070080" indent="0" algn="ctr">
              <a:buNone/>
              <a:defRPr sz="7040"/>
            </a:lvl7pPr>
            <a:lvl8pPr marL="14081760" indent="0" algn="ctr">
              <a:buNone/>
              <a:defRPr sz="7040"/>
            </a:lvl8pPr>
            <a:lvl9pPr marL="16093440" indent="0" algn="ctr">
              <a:buNone/>
              <a:defRPr sz="70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4150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609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5107" y="8206749"/>
            <a:ext cx="34701480" cy="13693138"/>
          </a:xfrm>
        </p:spPr>
        <p:txBody>
          <a:bodyPr anchor="b"/>
          <a:lstStyle>
            <a:lvl1pPr>
              <a:defRPr sz="2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5107" y="22029429"/>
            <a:ext cx="34701480" cy="7200898"/>
          </a:xfrm>
        </p:spPr>
        <p:txBody>
          <a:bodyPr/>
          <a:lstStyle>
            <a:lvl1pPr marL="0" indent="0">
              <a:buNone/>
              <a:defRPr sz="10560">
                <a:solidFill>
                  <a:schemeClr val="tx1">
                    <a:tint val="82000"/>
                  </a:schemeClr>
                </a:solidFill>
              </a:defRPr>
            </a:lvl1pPr>
            <a:lvl2pPr marL="2011680" indent="0">
              <a:buNone/>
              <a:defRPr sz="8800">
                <a:solidFill>
                  <a:schemeClr val="tx1">
                    <a:tint val="82000"/>
                  </a:schemeClr>
                </a:solidFill>
              </a:defRPr>
            </a:lvl2pPr>
            <a:lvl3pPr marL="4023360" indent="0">
              <a:buNone/>
              <a:defRPr sz="7920">
                <a:solidFill>
                  <a:schemeClr val="tx1">
                    <a:tint val="82000"/>
                  </a:schemeClr>
                </a:solidFill>
              </a:defRPr>
            </a:lvl3pPr>
            <a:lvl4pPr marL="6035040" indent="0">
              <a:buNone/>
              <a:defRPr sz="7040">
                <a:solidFill>
                  <a:schemeClr val="tx1">
                    <a:tint val="82000"/>
                  </a:schemeClr>
                </a:solidFill>
              </a:defRPr>
            </a:lvl4pPr>
            <a:lvl5pPr marL="8046720" indent="0">
              <a:buNone/>
              <a:defRPr sz="7040">
                <a:solidFill>
                  <a:schemeClr val="tx1">
                    <a:tint val="82000"/>
                  </a:schemeClr>
                </a:solidFill>
              </a:defRPr>
            </a:lvl5pPr>
            <a:lvl6pPr marL="10058400" indent="0">
              <a:buNone/>
              <a:defRPr sz="7040">
                <a:solidFill>
                  <a:schemeClr val="tx1">
                    <a:tint val="82000"/>
                  </a:schemeClr>
                </a:solidFill>
              </a:defRPr>
            </a:lvl6pPr>
            <a:lvl7pPr marL="12070080" indent="0">
              <a:buNone/>
              <a:defRPr sz="7040">
                <a:solidFill>
                  <a:schemeClr val="tx1">
                    <a:tint val="82000"/>
                  </a:schemeClr>
                </a:solidFill>
              </a:defRPr>
            </a:lvl7pPr>
            <a:lvl8pPr marL="14081760" indent="0">
              <a:buNone/>
              <a:defRPr sz="7040">
                <a:solidFill>
                  <a:schemeClr val="tx1">
                    <a:tint val="82000"/>
                  </a:schemeClr>
                </a:solidFill>
              </a:defRPr>
            </a:lvl8pPr>
            <a:lvl9pPr marL="16093440" indent="0">
              <a:buNone/>
              <a:defRPr sz="704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1911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66060" y="8763000"/>
            <a:ext cx="170992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368260" y="8763000"/>
            <a:ext cx="170992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473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0" y="1752607"/>
            <a:ext cx="347014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1305" y="8069582"/>
            <a:ext cx="17020696" cy="3954778"/>
          </a:xfrm>
        </p:spPr>
        <p:txBody>
          <a:bodyPr anchor="b"/>
          <a:lstStyle>
            <a:lvl1pPr marL="0" indent="0">
              <a:buNone/>
              <a:defRPr sz="10560" b="1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771305" y="12024360"/>
            <a:ext cx="1702069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0368262" y="8069582"/>
            <a:ext cx="17104520" cy="3954778"/>
          </a:xfrm>
        </p:spPr>
        <p:txBody>
          <a:bodyPr anchor="b"/>
          <a:lstStyle>
            <a:lvl1pPr marL="0" indent="0">
              <a:buNone/>
              <a:defRPr sz="10560" b="1"/>
            </a:lvl1pPr>
            <a:lvl2pPr marL="2011680" indent="0">
              <a:buNone/>
              <a:defRPr sz="8800" b="1"/>
            </a:lvl2pPr>
            <a:lvl3pPr marL="4023360" indent="0">
              <a:buNone/>
              <a:defRPr sz="7920" b="1"/>
            </a:lvl3pPr>
            <a:lvl4pPr marL="6035040" indent="0">
              <a:buNone/>
              <a:defRPr sz="7040" b="1"/>
            </a:lvl4pPr>
            <a:lvl5pPr marL="8046720" indent="0">
              <a:buNone/>
              <a:defRPr sz="7040" b="1"/>
            </a:lvl5pPr>
            <a:lvl6pPr marL="10058400" indent="0">
              <a:buNone/>
              <a:defRPr sz="7040" b="1"/>
            </a:lvl6pPr>
            <a:lvl7pPr marL="12070080" indent="0">
              <a:buNone/>
              <a:defRPr sz="7040" b="1"/>
            </a:lvl7pPr>
            <a:lvl8pPr marL="14081760" indent="0">
              <a:buNone/>
              <a:defRPr sz="7040" b="1"/>
            </a:lvl8pPr>
            <a:lvl9pPr marL="16093440" indent="0">
              <a:buNone/>
              <a:defRPr sz="70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368262" y="12024360"/>
            <a:ext cx="17104520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70721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437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7978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1" y="2194560"/>
            <a:ext cx="12976383" cy="7680960"/>
          </a:xfrm>
        </p:spPr>
        <p:txBody>
          <a:bodyPr anchor="b"/>
          <a:lstStyle>
            <a:lvl1pPr>
              <a:defRPr sz="14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104520" y="4739647"/>
            <a:ext cx="20368260" cy="23393400"/>
          </a:xfrm>
        </p:spPr>
        <p:txBody>
          <a:bodyPr/>
          <a:lstStyle>
            <a:lvl1pPr>
              <a:defRPr sz="14080"/>
            </a:lvl1pPr>
            <a:lvl2pPr>
              <a:defRPr sz="12320"/>
            </a:lvl2pPr>
            <a:lvl3pPr>
              <a:defRPr sz="10560"/>
            </a:lvl3pPr>
            <a:lvl4pPr>
              <a:defRPr sz="8800"/>
            </a:lvl4pPr>
            <a:lvl5pPr>
              <a:defRPr sz="8800"/>
            </a:lvl5pPr>
            <a:lvl6pPr>
              <a:defRPr sz="8800"/>
            </a:lvl6pPr>
            <a:lvl7pPr>
              <a:defRPr sz="8800"/>
            </a:lvl7pPr>
            <a:lvl8pPr>
              <a:defRPr sz="8800"/>
            </a:lvl8pPr>
            <a:lvl9pPr>
              <a:defRPr sz="8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1301" y="9875520"/>
            <a:ext cx="12976383" cy="18295622"/>
          </a:xfrm>
        </p:spPr>
        <p:txBody>
          <a:bodyPr/>
          <a:lstStyle>
            <a:lvl1pPr marL="0" indent="0">
              <a:buNone/>
              <a:defRPr sz="704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0271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71301" y="2194560"/>
            <a:ext cx="12976383" cy="7680960"/>
          </a:xfrm>
        </p:spPr>
        <p:txBody>
          <a:bodyPr anchor="b"/>
          <a:lstStyle>
            <a:lvl1pPr>
              <a:defRPr sz="140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104520" y="4739647"/>
            <a:ext cx="20368260" cy="23393400"/>
          </a:xfrm>
        </p:spPr>
        <p:txBody>
          <a:bodyPr anchor="t"/>
          <a:lstStyle>
            <a:lvl1pPr marL="0" indent="0">
              <a:buNone/>
              <a:defRPr sz="14080"/>
            </a:lvl1pPr>
            <a:lvl2pPr marL="2011680" indent="0">
              <a:buNone/>
              <a:defRPr sz="12320"/>
            </a:lvl2pPr>
            <a:lvl3pPr marL="4023360" indent="0">
              <a:buNone/>
              <a:defRPr sz="10560"/>
            </a:lvl3pPr>
            <a:lvl4pPr marL="6035040" indent="0">
              <a:buNone/>
              <a:defRPr sz="8800"/>
            </a:lvl4pPr>
            <a:lvl5pPr marL="8046720" indent="0">
              <a:buNone/>
              <a:defRPr sz="8800"/>
            </a:lvl5pPr>
            <a:lvl6pPr marL="10058400" indent="0">
              <a:buNone/>
              <a:defRPr sz="8800"/>
            </a:lvl6pPr>
            <a:lvl7pPr marL="12070080" indent="0">
              <a:buNone/>
              <a:defRPr sz="8800"/>
            </a:lvl7pPr>
            <a:lvl8pPr marL="14081760" indent="0">
              <a:buNone/>
              <a:defRPr sz="8800"/>
            </a:lvl8pPr>
            <a:lvl9pPr marL="16093440" indent="0">
              <a:buNone/>
              <a:defRPr sz="8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71301" y="9875520"/>
            <a:ext cx="12976383" cy="18295622"/>
          </a:xfrm>
        </p:spPr>
        <p:txBody>
          <a:bodyPr/>
          <a:lstStyle>
            <a:lvl1pPr marL="0" indent="0">
              <a:buNone/>
              <a:defRPr sz="7040"/>
            </a:lvl1pPr>
            <a:lvl2pPr marL="2011680" indent="0">
              <a:buNone/>
              <a:defRPr sz="6160"/>
            </a:lvl2pPr>
            <a:lvl3pPr marL="4023360" indent="0">
              <a:buNone/>
              <a:defRPr sz="5280"/>
            </a:lvl3pPr>
            <a:lvl4pPr marL="6035040" indent="0">
              <a:buNone/>
              <a:defRPr sz="4400"/>
            </a:lvl4pPr>
            <a:lvl5pPr marL="8046720" indent="0">
              <a:buNone/>
              <a:defRPr sz="4400"/>
            </a:lvl5pPr>
            <a:lvl6pPr marL="10058400" indent="0">
              <a:buNone/>
              <a:defRPr sz="4400"/>
            </a:lvl6pPr>
            <a:lvl7pPr marL="12070080" indent="0">
              <a:buNone/>
              <a:defRPr sz="4400"/>
            </a:lvl7pPr>
            <a:lvl8pPr marL="14081760" indent="0">
              <a:buNone/>
              <a:defRPr sz="4400"/>
            </a:lvl8pPr>
            <a:lvl9pPr marL="16093440" indent="0">
              <a:buNone/>
              <a:defRPr sz="4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385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958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8792172" y="1752600"/>
            <a:ext cx="867537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766062" y="1752600"/>
            <a:ext cx="2552319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98815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766060" y="1752607"/>
            <a:ext cx="347014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6060" y="8763000"/>
            <a:ext cx="347014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66060" y="30510487"/>
            <a:ext cx="90525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491F6A-9885-774F-A771-5E7CE9FB25E4}" type="datetimeFigureOut">
              <a:rPr lang="en-US" smtClean="0"/>
              <a:t>5/1/26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327380" y="30510487"/>
            <a:ext cx="135788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8414980" y="30510487"/>
            <a:ext cx="90525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8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176A6A7-AA49-BF47-93C9-43FB29F39B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4209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4023360" rtl="0" eaLnBrk="1" latinLnBrk="0" hangingPunct="1">
        <a:lnSpc>
          <a:spcPct val="90000"/>
        </a:lnSpc>
        <a:spcBef>
          <a:spcPct val="0"/>
        </a:spcBef>
        <a:buNone/>
        <a:defRPr sz="193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05840" indent="-1005840" algn="l" defTabSz="4023360" rtl="0" eaLnBrk="1" latinLnBrk="0" hangingPunct="1">
        <a:lnSpc>
          <a:spcPct val="90000"/>
        </a:lnSpc>
        <a:spcBef>
          <a:spcPts val="4400"/>
        </a:spcBef>
        <a:buFont typeface="Arial" panose="020B0604020202020204" pitchFamily="34" charset="0"/>
        <a:buChar char="•"/>
        <a:defRPr sz="12320" kern="1200">
          <a:solidFill>
            <a:schemeClr val="tx1"/>
          </a:solidFill>
          <a:latin typeface="+mn-lt"/>
          <a:ea typeface="+mn-ea"/>
          <a:cs typeface="+mn-cs"/>
        </a:defRPr>
      </a:lvl1pPr>
      <a:lvl2pPr marL="30175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10560" kern="1200">
          <a:solidFill>
            <a:schemeClr val="tx1"/>
          </a:solidFill>
          <a:latin typeface="+mn-lt"/>
          <a:ea typeface="+mn-ea"/>
          <a:cs typeface="+mn-cs"/>
        </a:defRPr>
      </a:lvl2pPr>
      <a:lvl3pPr marL="50292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8800" kern="1200">
          <a:solidFill>
            <a:schemeClr val="tx1"/>
          </a:solidFill>
          <a:latin typeface="+mn-lt"/>
          <a:ea typeface="+mn-ea"/>
          <a:cs typeface="+mn-cs"/>
        </a:defRPr>
      </a:lvl3pPr>
      <a:lvl4pPr marL="70408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905256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106424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307592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508760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7099280" indent="-1005840" algn="l" defTabSz="4023360" rtl="0" eaLnBrk="1" latinLnBrk="0" hangingPunct="1">
        <a:lnSpc>
          <a:spcPct val="90000"/>
        </a:lnSpc>
        <a:spcBef>
          <a:spcPts val="2200"/>
        </a:spcBef>
        <a:buFont typeface="Arial" panose="020B0604020202020204" pitchFamily="34" charset="0"/>
        <a:buChar char="•"/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1pPr>
      <a:lvl2pPr marL="20116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3pPr>
      <a:lvl4pPr marL="60350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4pPr>
      <a:lvl5pPr marL="804672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5pPr>
      <a:lvl6pPr marL="1005840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6pPr>
      <a:lvl7pPr marL="1207008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7pPr>
      <a:lvl8pPr marL="1408176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8pPr>
      <a:lvl9pPr marL="16093440" algn="l" defTabSz="4023360" rtl="0" eaLnBrk="1" latinLnBrk="0" hangingPunct="1">
        <a:defRPr sz="79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50000"/>
            <a:lumOff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1F03119-FB83-71C7-D5E6-F0AEC72135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3050" y="933450"/>
            <a:ext cx="7772400" cy="422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555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Sandra L Mclellan</dc:creator>
  <cp:lastModifiedBy>Sandra L Mclellan</cp:lastModifiedBy>
  <cp:revision>4</cp:revision>
  <dcterms:created xsi:type="dcterms:W3CDTF">2026-05-01T18:40:29Z</dcterms:created>
  <dcterms:modified xsi:type="dcterms:W3CDTF">2026-05-01T18:46:23Z</dcterms:modified>
</cp:coreProperties>
</file>