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0" r:id="rId5"/>
    <p:sldId id="259" r:id="rId6"/>
    <p:sldId id="256" r:id="rId7"/>
    <p:sldId id="262" r:id="rId8"/>
    <p:sldId id="263" r:id="rId9"/>
    <p:sldId id="264" r:id="rId10"/>
    <p:sldId id="258" r:id="rId11"/>
    <p:sldId id="265" r:id="rId12"/>
    <p:sldId id="261" r:id="rId13"/>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31F20"/>
    <a:srgbClr val="E0DA47"/>
    <a:srgbClr val="292544"/>
    <a:srgbClr val="334664"/>
    <a:srgbClr val="1D5555"/>
    <a:srgbClr val="AD4643"/>
    <a:srgbClr val="B8C4D6"/>
    <a:srgbClr val="C9C6D3"/>
    <a:srgbClr val="C5E0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3EA62B-8D60-4F6E-ADFD-36CBF38C5B39}" v="48" dt="2025-06-20T18:12:44.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p:scale>
          <a:sx n="15" d="100"/>
          <a:sy n="15" d="100"/>
        </p:scale>
        <p:origin x="2220"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mine Rooke" userId="eb0c8e86-a8df-4e23-beba-84836a6a9530" providerId="ADAL" clId="{4319852E-B5F8-41FA-B724-0645A95E96F7}"/>
    <pc:docChg chg="addSld modSld sldOrd">
      <pc:chgData name="Jasmine Rooke" userId="eb0c8e86-a8df-4e23-beba-84836a6a9530" providerId="ADAL" clId="{4319852E-B5F8-41FA-B724-0645A95E96F7}" dt="2024-07-04T20:39:32.635" v="2"/>
      <pc:docMkLst>
        <pc:docMk/>
      </pc:docMkLst>
      <pc:sldChg chg="new ord">
        <pc:chgData name="Jasmine Rooke" userId="eb0c8e86-a8df-4e23-beba-84836a6a9530" providerId="ADAL" clId="{4319852E-B5F8-41FA-B724-0645A95E96F7}" dt="2024-07-04T20:39:32.635" v="2"/>
        <pc:sldMkLst>
          <pc:docMk/>
          <pc:sldMk cId="1352891080" sldId="260"/>
        </pc:sldMkLst>
      </pc:sldChg>
    </pc:docChg>
  </pc:docChgLst>
  <pc:docChgLst>
    <pc:chgData name="Jasmine Rooke" userId="eb0c8e86-a8df-4e23-beba-84836a6a9530" providerId="ADAL" clId="{D53EA62B-8D60-4F6E-ADFD-36CBF38C5B39}"/>
    <pc:docChg chg="undo custSel addSld modSld sldOrd modMainMaster">
      <pc:chgData name="Jasmine Rooke" userId="eb0c8e86-a8df-4e23-beba-84836a6a9530" providerId="ADAL" clId="{D53EA62B-8D60-4F6E-ADFD-36CBF38C5B39}" dt="2025-06-20T18:13:04.307" v="2480" actId="1076"/>
      <pc:docMkLst>
        <pc:docMk/>
      </pc:docMkLst>
      <pc:sldChg chg="ord">
        <pc:chgData name="Jasmine Rooke" userId="eb0c8e86-a8df-4e23-beba-84836a6a9530" providerId="ADAL" clId="{D53EA62B-8D60-4F6E-ADFD-36CBF38C5B39}" dt="2025-06-20T17:51:48.236" v="1261"/>
        <pc:sldMkLst>
          <pc:docMk/>
          <pc:sldMk cId="2725081644" sldId="256"/>
        </pc:sldMkLst>
      </pc:sldChg>
      <pc:sldChg chg="addSp delSp modSp mod">
        <pc:chgData name="Jasmine Rooke" userId="eb0c8e86-a8df-4e23-beba-84836a6a9530" providerId="ADAL" clId="{D53EA62B-8D60-4F6E-ADFD-36CBF38C5B39}" dt="2025-06-20T17:38:23.946" v="597" actId="20577"/>
        <pc:sldMkLst>
          <pc:docMk/>
          <pc:sldMk cId="3926041808" sldId="258"/>
        </pc:sldMkLst>
        <pc:spChg chg="del">
          <ac:chgData name="Jasmine Rooke" userId="eb0c8e86-a8df-4e23-beba-84836a6a9530" providerId="ADAL" clId="{D53EA62B-8D60-4F6E-ADFD-36CBF38C5B39}" dt="2025-06-20T13:47:41.453" v="13" actId="478"/>
          <ac:spMkLst>
            <pc:docMk/>
            <pc:sldMk cId="3926041808" sldId="258"/>
            <ac:spMk id="2" creationId="{06B47C47-62B6-0479-4C92-9CFF119F92D4}"/>
          </ac:spMkLst>
        </pc:spChg>
        <pc:spChg chg="add mod">
          <ac:chgData name="Jasmine Rooke" userId="eb0c8e86-a8df-4e23-beba-84836a6a9530" providerId="ADAL" clId="{D53EA62B-8D60-4F6E-ADFD-36CBF38C5B39}" dt="2025-06-20T13:47:51.345" v="19" actId="20577"/>
          <ac:spMkLst>
            <pc:docMk/>
            <pc:sldMk cId="3926041808" sldId="258"/>
            <ac:spMk id="4" creationId="{0CCEC233-FA5C-06E7-00BD-E9D085461CB8}"/>
          </ac:spMkLst>
        </pc:spChg>
        <pc:spChg chg="del">
          <ac:chgData name="Jasmine Rooke" userId="eb0c8e86-a8df-4e23-beba-84836a6a9530" providerId="ADAL" clId="{D53EA62B-8D60-4F6E-ADFD-36CBF38C5B39}" dt="2025-06-20T13:47:41.453" v="13" actId="478"/>
          <ac:spMkLst>
            <pc:docMk/>
            <pc:sldMk cId="3926041808" sldId="258"/>
            <ac:spMk id="8" creationId="{7E7DE171-D1D5-45EE-0C5E-3B88A3EA8742}"/>
          </ac:spMkLst>
        </pc:spChg>
        <pc:spChg chg="del">
          <ac:chgData name="Jasmine Rooke" userId="eb0c8e86-a8df-4e23-beba-84836a6a9530" providerId="ADAL" clId="{D53EA62B-8D60-4F6E-ADFD-36CBF38C5B39}" dt="2025-06-20T13:47:41.453" v="13" actId="478"/>
          <ac:spMkLst>
            <pc:docMk/>
            <pc:sldMk cId="3926041808" sldId="258"/>
            <ac:spMk id="9" creationId="{5DE817A5-7F84-45A9-6104-FB085FD7FDB7}"/>
          </ac:spMkLst>
        </pc:spChg>
        <pc:spChg chg="mod">
          <ac:chgData name="Jasmine Rooke" userId="eb0c8e86-a8df-4e23-beba-84836a6a9530" providerId="ADAL" clId="{D53EA62B-8D60-4F6E-ADFD-36CBF38C5B39}" dt="2025-06-20T17:38:23.946" v="597" actId="20577"/>
          <ac:spMkLst>
            <pc:docMk/>
            <pc:sldMk cId="3926041808" sldId="258"/>
            <ac:spMk id="11" creationId="{F02AD718-8FC1-4CC4-82EF-25C3EB273AFD}"/>
          </ac:spMkLst>
        </pc:spChg>
        <pc:spChg chg="del">
          <ac:chgData name="Jasmine Rooke" userId="eb0c8e86-a8df-4e23-beba-84836a6a9530" providerId="ADAL" clId="{D53EA62B-8D60-4F6E-ADFD-36CBF38C5B39}" dt="2025-06-20T13:47:41.453" v="13" actId="478"/>
          <ac:spMkLst>
            <pc:docMk/>
            <pc:sldMk cId="3926041808" sldId="258"/>
            <ac:spMk id="12" creationId="{1CD2F7EF-D45F-24F2-2C57-FBD4DEFABEDD}"/>
          </ac:spMkLst>
        </pc:spChg>
        <pc:spChg chg="del">
          <ac:chgData name="Jasmine Rooke" userId="eb0c8e86-a8df-4e23-beba-84836a6a9530" providerId="ADAL" clId="{D53EA62B-8D60-4F6E-ADFD-36CBF38C5B39}" dt="2025-06-20T13:47:41.453" v="13" actId="478"/>
          <ac:spMkLst>
            <pc:docMk/>
            <pc:sldMk cId="3926041808" sldId="258"/>
            <ac:spMk id="13" creationId="{85B9DCB6-9C6E-5042-921D-52934708AE09}"/>
          </ac:spMkLst>
        </pc:spChg>
        <pc:spChg chg="del">
          <ac:chgData name="Jasmine Rooke" userId="eb0c8e86-a8df-4e23-beba-84836a6a9530" providerId="ADAL" clId="{D53EA62B-8D60-4F6E-ADFD-36CBF38C5B39}" dt="2025-06-20T13:47:41.453" v="13" actId="478"/>
          <ac:spMkLst>
            <pc:docMk/>
            <pc:sldMk cId="3926041808" sldId="258"/>
            <ac:spMk id="17" creationId="{14026788-7CCE-5973-71BC-3F7BDA48D8E3}"/>
          </ac:spMkLst>
        </pc:spChg>
        <pc:spChg chg="del">
          <ac:chgData name="Jasmine Rooke" userId="eb0c8e86-a8df-4e23-beba-84836a6a9530" providerId="ADAL" clId="{D53EA62B-8D60-4F6E-ADFD-36CBF38C5B39}" dt="2025-06-20T13:47:41.453" v="13" actId="478"/>
          <ac:spMkLst>
            <pc:docMk/>
            <pc:sldMk cId="3926041808" sldId="258"/>
            <ac:spMk id="19" creationId="{C96DADB8-8BB8-1441-B600-3524A7216C68}"/>
          </ac:spMkLst>
        </pc:spChg>
        <pc:spChg chg="del">
          <ac:chgData name="Jasmine Rooke" userId="eb0c8e86-a8df-4e23-beba-84836a6a9530" providerId="ADAL" clId="{D53EA62B-8D60-4F6E-ADFD-36CBF38C5B39}" dt="2025-06-20T13:47:41.453" v="13" actId="478"/>
          <ac:spMkLst>
            <pc:docMk/>
            <pc:sldMk cId="3926041808" sldId="258"/>
            <ac:spMk id="20" creationId="{92043CEB-18DF-73F9-6F8F-FC394E91BCF3}"/>
          </ac:spMkLst>
        </pc:spChg>
        <pc:picChg chg="mod">
          <ac:chgData name="Jasmine Rooke" userId="eb0c8e86-a8df-4e23-beba-84836a6a9530" providerId="ADAL" clId="{D53EA62B-8D60-4F6E-ADFD-36CBF38C5B39}" dt="2025-06-20T13:50:40.082" v="173" actId="1036"/>
          <ac:picMkLst>
            <pc:docMk/>
            <pc:sldMk cId="3926041808" sldId="258"/>
            <ac:picMk id="3" creationId="{63F10A52-47F7-5B8C-B5D8-540A8475EA34}"/>
          </ac:picMkLst>
        </pc:picChg>
        <pc:picChg chg="mod">
          <ac:chgData name="Jasmine Rooke" userId="eb0c8e86-a8df-4e23-beba-84836a6a9530" providerId="ADAL" clId="{D53EA62B-8D60-4F6E-ADFD-36CBF38C5B39}" dt="2025-06-20T13:50:40.082" v="173" actId="1036"/>
          <ac:picMkLst>
            <pc:docMk/>
            <pc:sldMk cId="3926041808" sldId="258"/>
            <ac:picMk id="6" creationId="{88B4031F-7D0C-053F-AC23-B81EADF2766B}"/>
          </ac:picMkLst>
        </pc:picChg>
        <pc:picChg chg="add mod">
          <ac:chgData name="Jasmine Rooke" userId="eb0c8e86-a8df-4e23-beba-84836a6a9530" providerId="ADAL" clId="{D53EA62B-8D60-4F6E-ADFD-36CBF38C5B39}" dt="2025-06-20T13:50:40.082" v="173" actId="1036"/>
          <ac:picMkLst>
            <pc:docMk/>
            <pc:sldMk cId="3926041808" sldId="258"/>
            <ac:picMk id="7" creationId="{C57A99C2-AF8E-2612-11FA-4AE19766E983}"/>
          </ac:picMkLst>
        </pc:picChg>
        <pc:picChg chg="mod">
          <ac:chgData name="Jasmine Rooke" userId="eb0c8e86-a8df-4e23-beba-84836a6a9530" providerId="ADAL" clId="{D53EA62B-8D60-4F6E-ADFD-36CBF38C5B39}" dt="2025-06-20T13:50:40.082" v="173" actId="1036"/>
          <ac:picMkLst>
            <pc:docMk/>
            <pc:sldMk cId="3926041808" sldId="258"/>
            <ac:picMk id="10" creationId="{1BC639B8-C8EA-A7D8-F457-7EDB0B2FAF24}"/>
          </ac:picMkLst>
        </pc:picChg>
        <pc:picChg chg="add mod">
          <ac:chgData name="Jasmine Rooke" userId="eb0c8e86-a8df-4e23-beba-84836a6a9530" providerId="ADAL" clId="{D53EA62B-8D60-4F6E-ADFD-36CBF38C5B39}" dt="2025-06-20T13:50:40.082" v="173" actId="1036"/>
          <ac:picMkLst>
            <pc:docMk/>
            <pc:sldMk cId="3926041808" sldId="258"/>
            <ac:picMk id="15" creationId="{45E36A49-D486-E016-209C-9735043A8F26}"/>
          </ac:picMkLst>
        </pc:picChg>
        <pc:picChg chg="add mod">
          <ac:chgData name="Jasmine Rooke" userId="eb0c8e86-a8df-4e23-beba-84836a6a9530" providerId="ADAL" clId="{D53EA62B-8D60-4F6E-ADFD-36CBF38C5B39}" dt="2025-06-20T13:50:40.082" v="173" actId="1036"/>
          <ac:picMkLst>
            <pc:docMk/>
            <pc:sldMk cId="3926041808" sldId="258"/>
            <ac:picMk id="18" creationId="{9CA91807-7C3F-FBE3-2F8E-A5CCD30434A4}"/>
          </ac:picMkLst>
        </pc:picChg>
      </pc:sldChg>
      <pc:sldChg chg="modSp mod">
        <pc:chgData name="Jasmine Rooke" userId="eb0c8e86-a8df-4e23-beba-84836a6a9530" providerId="ADAL" clId="{D53EA62B-8D60-4F6E-ADFD-36CBF38C5B39}" dt="2025-06-20T18:12:34.230" v="2476" actId="20577"/>
        <pc:sldMkLst>
          <pc:docMk/>
          <pc:sldMk cId="2475815778" sldId="259"/>
        </pc:sldMkLst>
        <pc:spChg chg="mod">
          <ac:chgData name="Jasmine Rooke" userId="eb0c8e86-a8df-4e23-beba-84836a6a9530" providerId="ADAL" clId="{D53EA62B-8D60-4F6E-ADFD-36CBF38C5B39}" dt="2025-06-20T17:49:11.895" v="938" actId="20577"/>
          <ac:spMkLst>
            <pc:docMk/>
            <pc:sldMk cId="2475815778" sldId="259"/>
            <ac:spMk id="2" creationId="{D9DF31FA-7B83-310A-D5BC-0BD622BD880D}"/>
          </ac:spMkLst>
        </pc:spChg>
        <pc:spChg chg="mod">
          <ac:chgData name="Jasmine Rooke" userId="eb0c8e86-a8df-4e23-beba-84836a6a9530" providerId="ADAL" clId="{D53EA62B-8D60-4F6E-ADFD-36CBF38C5B39}" dt="2025-06-20T18:12:34.230" v="2476" actId="20577"/>
          <ac:spMkLst>
            <pc:docMk/>
            <pc:sldMk cId="2475815778" sldId="259"/>
            <ac:spMk id="3" creationId="{29B5E44F-91EA-7379-835F-695E8A19524D}"/>
          </ac:spMkLst>
        </pc:spChg>
      </pc:sldChg>
      <pc:sldChg chg="addSp modSp new mod ord">
        <pc:chgData name="Jasmine Rooke" userId="eb0c8e86-a8df-4e23-beba-84836a6a9530" providerId="ADAL" clId="{D53EA62B-8D60-4F6E-ADFD-36CBF38C5B39}" dt="2025-06-20T18:13:04.307" v="2480" actId="1076"/>
        <pc:sldMkLst>
          <pc:docMk/>
          <pc:sldMk cId="2989897731" sldId="260"/>
        </pc:sldMkLst>
        <pc:spChg chg="add mod">
          <ac:chgData name="Jasmine Rooke" userId="eb0c8e86-a8df-4e23-beba-84836a6a9530" providerId="ADAL" clId="{D53EA62B-8D60-4F6E-ADFD-36CBF38C5B39}" dt="2025-06-20T17:48:29.399" v="876" actId="20577"/>
          <ac:spMkLst>
            <pc:docMk/>
            <pc:sldMk cId="2989897731" sldId="260"/>
            <ac:spMk id="2" creationId="{9EA1C501-EB5E-BA69-071A-DDA9C405D3A3}"/>
          </ac:spMkLst>
        </pc:spChg>
        <pc:spChg chg="add mod">
          <ac:chgData name="Jasmine Rooke" userId="eb0c8e86-a8df-4e23-beba-84836a6a9530" providerId="ADAL" clId="{D53EA62B-8D60-4F6E-ADFD-36CBF38C5B39}" dt="2025-06-20T18:09:13.127" v="2408" actId="113"/>
          <ac:spMkLst>
            <pc:docMk/>
            <pc:sldMk cId="2989897731" sldId="260"/>
            <ac:spMk id="3" creationId="{20A9B23E-3D93-65D7-6C02-34A1714BB2C1}"/>
          </ac:spMkLst>
        </pc:spChg>
        <pc:picChg chg="add mod">
          <ac:chgData name="Jasmine Rooke" userId="eb0c8e86-a8df-4e23-beba-84836a6a9530" providerId="ADAL" clId="{D53EA62B-8D60-4F6E-ADFD-36CBF38C5B39}" dt="2025-06-20T18:13:04.307" v="2480" actId="1076"/>
          <ac:picMkLst>
            <pc:docMk/>
            <pc:sldMk cId="2989897731" sldId="260"/>
            <ac:picMk id="4" creationId="{91B6D8D1-F53B-CF5E-5671-986DD068728F}"/>
          </ac:picMkLst>
        </pc:picChg>
      </pc:sldChg>
      <pc:sldChg chg="addSp delSp modSp add mod">
        <pc:chgData name="Jasmine Rooke" userId="eb0c8e86-a8df-4e23-beba-84836a6a9530" providerId="ADAL" clId="{D53EA62B-8D60-4F6E-ADFD-36CBF38C5B39}" dt="2025-06-20T17:55:04.539" v="1661" actId="14100"/>
        <pc:sldMkLst>
          <pc:docMk/>
          <pc:sldMk cId="533125966" sldId="261"/>
        </pc:sldMkLst>
        <pc:spChg chg="mod">
          <ac:chgData name="Jasmine Rooke" userId="eb0c8e86-a8df-4e23-beba-84836a6a9530" providerId="ADAL" clId="{D53EA62B-8D60-4F6E-ADFD-36CBF38C5B39}" dt="2025-06-20T17:28:20.124" v="477" actId="1076"/>
          <ac:spMkLst>
            <pc:docMk/>
            <pc:sldMk cId="533125966" sldId="261"/>
            <ac:spMk id="2" creationId="{5C254D10-4C1B-35ED-B665-7DB5033F18CC}"/>
          </ac:spMkLst>
        </pc:spChg>
        <pc:spChg chg="mod">
          <ac:chgData name="Jasmine Rooke" userId="eb0c8e86-a8df-4e23-beba-84836a6a9530" providerId="ADAL" clId="{D53EA62B-8D60-4F6E-ADFD-36CBF38C5B39}" dt="2025-06-20T17:28:20.124" v="477" actId="1076"/>
          <ac:spMkLst>
            <pc:docMk/>
            <pc:sldMk cId="533125966" sldId="261"/>
            <ac:spMk id="8" creationId="{69E6039C-915E-855B-447A-9A0B39741A81}"/>
          </ac:spMkLst>
        </pc:spChg>
        <pc:spChg chg="mod">
          <ac:chgData name="Jasmine Rooke" userId="eb0c8e86-a8df-4e23-beba-84836a6a9530" providerId="ADAL" clId="{D53EA62B-8D60-4F6E-ADFD-36CBF38C5B39}" dt="2025-06-20T17:28:20.124" v="477" actId="1076"/>
          <ac:spMkLst>
            <pc:docMk/>
            <pc:sldMk cId="533125966" sldId="261"/>
            <ac:spMk id="9" creationId="{FB2D888E-F3FE-337E-EA01-F328CCBBA56B}"/>
          </ac:spMkLst>
        </pc:spChg>
        <pc:spChg chg="del">
          <ac:chgData name="Jasmine Rooke" userId="eb0c8e86-a8df-4e23-beba-84836a6a9530" providerId="ADAL" clId="{D53EA62B-8D60-4F6E-ADFD-36CBF38C5B39}" dt="2025-06-20T13:50:51.274" v="174" actId="478"/>
          <ac:spMkLst>
            <pc:docMk/>
            <pc:sldMk cId="533125966" sldId="261"/>
            <ac:spMk id="11" creationId="{2BF43162-1721-B4FE-9855-FD8573D29BE0}"/>
          </ac:spMkLst>
        </pc:spChg>
        <pc:spChg chg="mod">
          <ac:chgData name="Jasmine Rooke" userId="eb0c8e86-a8df-4e23-beba-84836a6a9530" providerId="ADAL" clId="{D53EA62B-8D60-4F6E-ADFD-36CBF38C5B39}" dt="2025-06-20T17:28:15.128" v="476" actId="1076"/>
          <ac:spMkLst>
            <pc:docMk/>
            <pc:sldMk cId="533125966" sldId="261"/>
            <ac:spMk id="12" creationId="{E1680154-2940-11EB-53DA-888E9193FD8C}"/>
          </ac:spMkLst>
        </pc:spChg>
        <pc:spChg chg="mod">
          <ac:chgData name="Jasmine Rooke" userId="eb0c8e86-a8df-4e23-beba-84836a6a9530" providerId="ADAL" clId="{D53EA62B-8D60-4F6E-ADFD-36CBF38C5B39}" dt="2025-06-20T17:28:15.128" v="476" actId="1076"/>
          <ac:spMkLst>
            <pc:docMk/>
            <pc:sldMk cId="533125966" sldId="261"/>
            <ac:spMk id="13" creationId="{AD083F51-79D1-612E-FD50-6EC26614B350}"/>
          </ac:spMkLst>
        </pc:spChg>
        <pc:spChg chg="mod">
          <ac:chgData name="Jasmine Rooke" userId="eb0c8e86-a8df-4e23-beba-84836a6a9530" providerId="ADAL" clId="{D53EA62B-8D60-4F6E-ADFD-36CBF38C5B39}" dt="2025-06-20T17:28:15.128" v="476" actId="1076"/>
          <ac:spMkLst>
            <pc:docMk/>
            <pc:sldMk cId="533125966" sldId="261"/>
            <ac:spMk id="17" creationId="{F287F6AD-8E4A-D57A-BCDD-6537610A280C}"/>
          </ac:spMkLst>
        </pc:spChg>
        <pc:spChg chg="add mod">
          <ac:chgData name="Jasmine Rooke" userId="eb0c8e86-a8df-4e23-beba-84836a6a9530" providerId="ADAL" clId="{D53EA62B-8D60-4F6E-ADFD-36CBF38C5B39}" dt="2025-06-20T13:50:02.208" v="149" actId="20577"/>
          <ac:spMkLst>
            <pc:docMk/>
            <pc:sldMk cId="533125966" sldId="261"/>
            <ac:spMk id="18" creationId="{F5BE6783-08C1-5763-E8CC-250900DB0B04}"/>
          </ac:spMkLst>
        </pc:spChg>
        <pc:spChg chg="mod">
          <ac:chgData name="Jasmine Rooke" userId="eb0c8e86-a8df-4e23-beba-84836a6a9530" providerId="ADAL" clId="{D53EA62B-8D60-4F6E-ADFD-36CBF38C5B39}" dt="2025-06-20T17:28:15.128" v="476" actId="1076"/>
          <ac:spMkLst>
            <pc:docMk/>
            <pc:sldMk cId="533125966" sldId="261"/>
            <ac:spMk id="19" creationId="{E7F1D7F9-7655-88DA-F341-116DB7E3CC81}"/>
          </ac:spMkLst>
        </pc:spChg>
        <pc:spChg chg="mod">
          <ac:chgData name="Jasmine Rooke" userId="eb0c8e86-a8df-4e23-beba-84836a6a9530" providerId="ADAL" clId="{D53EA62B-8D60-4F6E-ADFD-36CBF38C5B39}" dt="2025-06-20T17:28:20.124" v="477" actId="1076"/>
          <ac:spMkLst>
            <pc:docMk/>
            <pc:sldMk cId="533125966" sldId="261"/>
            <ac:spMk id="20" creationId="{9DB87312-426D-0BD6-FCDA-A73DADB7CFBA}"/>
          </ac:spMkLst>
        </pc:spChg>
        <pc:spChg chg="add mod">
          <ac:chgData name="Jasmine Rooke" userId="eb0c8e86-a8df-4e23-beba-84836a6a9530" providerId="ADAL" clId="{D53EA62B-8D60-4F6E-ADFD-36CBF38C5B39}" dt="2025-06-20T17:55:04.539" v="1661" actId="14100"/>
          <ac:spMkLst>
            <pc:docMk/>
            <pc:sldMk cId="533125966" sldId="261"/>
            <ac:spMk id="21" creationId="{CCD7E35D-5E03-2963-31AF-AE47844F4C25}"/>
          </ac:spMkLst>
        </pc:spChg>
        <pc:spChg chg="add mod">
          <ac:chgData name="Jasmine Rooke" userId="eb0c8e86-a8df-4e23-beba-84836a6a9530" providerId="ADAL" clId="{D53EA62B-8D60-4F6E-ADFD-36CBF38C5B39}" dt="2025-06-20T17:27:45.462" v="473" actId="465"/>
          <ac:spMkLst>
            <pc:docMk/>
            <pc:sldMk cId="533125966" sldId="261"/>
            <ac:spMk id="22" creationId="{D335114D-8909-914F-B2E6-FDD3A3BE6961}"/>
          </ac:spMkLst>
        </pc:spChg>
        <pc:spChg chg="add mod">
          <ac:chgData name="Jasmine Rooke" userId="eb0c8e86-a8df-4e23-beba-84836a6a9530" providerId="ADAL" clId="{D53EA62B-8D60-4F6E-ADFD-36CBF38C5B39}" dt="2025-06-20T17:27:45.462" v="473" actId="465"/>
          <ac:spMkLst>
            <pc:docMk/>
            <pc:sldMk cId="533125966" sldId="261"/>
            <ac:spMk id="23" creationId="{2993CE99-B557-BD8B-8DC6-2091B0B5E92D}"/>
          </ac:spMkLst>
        </pc:spChg>
        <pc:spChg chg="add mod">
          <ac:chgData name="Jasmine Rooke" userId="eb0c8e86-a8df-4e23-beba-84836a6a9530" providerId="ADAL" clId="{D53EA62B-8D60-4F6E-ADFD-36CBF38C5B39}" dt="2025-06-20T17:26:53.958" v="467" actId="1076"/>
          <ac:spMkLst>
            <pc:docMk/>
            <pc:sldMk cId="533125966" sldId="261"/>
            <ac:spMk id="24" creationId="{D1706345-791D-5223-2BF6-AC1862E1AE76}"/>
          </ac:spMkLst>
        </pc:spChg>
        <pc:spChg chg="add mod">
          <ac:chgData name="Jasmine Rooke" userId="eb0c8e86-a8df-4e23-beba-84836a6a9530" providerId="ADAL" clId="{D53EA62B-8D60-4F6E-ADFD-36CBF38C5B39}" dt="2025-06-20T17:27:45.462" v="473" actId="465"/>
          <ac:spMkLst>
            <pc:docMk/>
            <pc:sldMk cId="533125966" sldId="261"/>
            <ac:spMk id="25" creationId="{234ED9F9-0F26-1C74-483F-0E58CBEBB298}"/>
          </ac:spMkLst>
        </pc:spChg>
        <pc:spChg chg="add mod">
          <ac:chgData name="Jasmine Rooke" userId="eb0c8e86-a8df-4e23-beba-84836a6a9530" providerId="ADAL" clId="{D53EA62B-8D60-4F6E-ADFD-36CBF38C5B39}" dt="2025-06-20T17:28:15.128" v="476" actId="1076"/>
          <ac:spMkLst>
            <pc:docMk/>
            <pc:sldMk cId="533125966" sldId="261"/>
            <ac:spMk id="26" creationId="{4179EFC2-C33A-1BBB-5AF5-89F923134D15}"/>
          </ac:spMkLst>
        </pc:spChg>
        <pc:spChg chg="add mod">
          <ac:chgData name="Jasmine Rooke" userId="eb0c8e86-a8df-4e23-beba-84836a6a9530" providerId="ADAL" clId="{D53EA62B-8D60-4F6E-ADFD-36CBF38C5B39}" dt="2025-06-20T17:28:20.124" v="477" actId="1076"/>
          <ac:spMkLst>
            <pc:docMk/>
            <pc:sldMk cId="533125966" sldId="261"/>
            <ac:spMk id="27" creationId="{45A769E8-C775-E728-050B-B3FFA2DF44DB}"/>
          </ac:spMkLst>
        </pc:spChg>
        <pc:spChg chg="add mod">
          <ac:chgData name="Jasmine Rooke" userId="eb0c8e86-a8df-4e23-beba-84836a6a9530" providerId="ADAL" clId="{D53EA62B-8D60-4F6E-ADFD-36CBF38C5B39}" dt="2025-06-20T17:27:16.507" v="470" actId="207"/>
          <ac:spMkLst>
            <pc:docMk/>
            <pc:sldMk cId="533125966" sldId="261"/>
            <ac:spMk id="28" creationId="{C1F8A26B-752A-B59C-0831-4A7CA015200D}"/>
          </ac:spMkLst>
        </pc:spChg>
        <pc:spChg chg="add mod">
          <ac:chgData name="Jasmine Rooke" userId="eb0c8e86-a8df-4e23-beba-84836a6a9530" providerId="ADAL" clId="{D53EA62B-8D60-4F6E-ADFD-36CBF38C5B39}" dt="2025-06-20T17:31:51.899" v="529" actId="20577"/>
          <ac:spMkLst>
            <pc:docMk/>
            <pc:sldMk cId="533125966" sldId="261"/>
            <ac:spMk id="29" creationId="{DE303758-BA68-C32E-0AE0-9CA0FBEE5E6B}"/>
          </ac:spMkLst>
        </pc:spChg>
        <pc:spChg chg="add mod">
          <ac:chgData name="Jasmine Rooke" userId="eb0c8e86-a8df-4e23-beba-84836a6a9530" providerId="ADAL" clId="{D53EA62B-8D60-4F6E-ADFD-36CBF38C5B39}" dt="2025-06-20T17:32:23.631" v="542"/>
          <ac:spMkLst>
            <pc:docMk/>
            <pc:sldMk cId="533125966" sldId="261"/>
            <ac:spMk id="30" creationId="{5F9DF4A1-6FB8-3823-F950-4CA4D84734F8}"/>
          </ac:spMkLst>
        </pc:spChg>
        <pc:spChg chg="add mod">
          <ac:chgData name="Jasmine Rooke" userId="eb0c8e86-a8df-4e23-beba-84836a6a9530" providerId="ADAL" clId="{D53EA62B-8D60-4F6E-ADFD-36CBF38C5B39}" dt="2025-06-20T17:33:03.025" v="557" actId="20577"/>
          <ac:spMkLst>
            <pc:docMk/>
            <pc:sldMk cId="533125966" sldId="261"/>
            <ac:spMk id="31" creationId="{8D667E89-61C6-137B-BF93-D632DC924E43}"/>
          </ac:spMkLst>
        </pc:spChg>
        <pc:spChg chg="add mod">
          <ac:chgData name="Jasmine Rooke" userId="eb0c8e86-a8df-4e23-beba-84836a6a9530" providerId="ADAL" clId="{D53EA62B-8D60-4F6E-ADFD-36CBF38C5B39}" dt="2025-06-20T17:33:34.304" v="569" actId="20577"/>
          <ac:spMkLst>
            <pc:docMk/>
            <pc:sldMk cId="533125966" sldId="261"/>
            <ac:spMk id="32" creationId="{63C2F19D-96AE-99CA-C37C-99359549D136}"/>
          </ac:spMkLst>
        </pc:spChg>
        <pc:spChg chg="add mod">
          <ac:chgData name="Jasmine Rooke" userId="eb0c8e86-a8df-4e23-beba-84836a6a9530" providerId="ADAL" clId="{D53EA62B-8D60-4F6E-ADFD-36CBF38C5B39}" dt="2025-06-20T17:33:54.411" v="577" actId="20577"/>
          <ac:spMkLst>
            <pc:docMk/>
            <pc:sldMk cId="533125966" sldId="261"/>
            <ac:spMk id="33" creationId="{7F246424-7396-C00E-DB35-FD2E40083403}"/>
          </ac:spMkLst>
        </pc:spChg>
        <pc:spChg chg="add mod">
          <ac:chgData name="Jasmine Rooke" userId="eb0c8e86-a8df-4e23-beba-84836a6a9530" providerId="ADAL" clId="{D53EA62B-8D60-4F6E-ADFD-36CBF38C5B39}" dt="2025-06-20T17:31:53.521" v="530" actId="20577"/>
          <ac:spMkLst>
            <pc:docMk/>
            <pc:sldMk cId="533125966" sldId="261"/>
            <ac:spMk id="34" creationId="{65F7AF02-06CD-6701-FADB-C5224E5820DD}"/>
          </ac:spMkLst>
        </pc:spChg>
        <pc:spChg chg="add mod">
          <ac:chgData name="Jasmine Rooke" userId="eb0c8e86-a8df-4e23-beba-84836a6a9530" providerId="ADAL" clId="{D53EA62B-8D60-4F6E-ADFD-36CBF38C5B39}" dt="2025-06-20T17:32:14.089" v="541" actId="20577"/>
          <ac:spMkLst>
            <pc:docMk/>
            <pc:sldMk cId="533125966" sldId="261"/>
            <ac:spMk id="35" creationId="{24774649-C323-A8C0-6CFC-1EB9E277A4D5}"/>
          </ac:spMkLst>
        </pc:spChg>
        <pc:spChg chg="add mod">
          <ac:chgData name="Jasmine Rooke" userId="eb0c8e86-a8df-4e23-beba-84836a6a9530" providerId="ADAL" clId="{D53EA62B-8D60-4F6E-ADFD-36CBF38C5B39}" dt="2025-06-20T17:32:51.475" v="553" actId="20577"/>
          <ac:spMkLst>
            <pc:docMk/>
            <pc:sldMk cId="533125966" sldId="261"/>
            <ac:spMk id="36" creationId="{2260A822-FF1A-B5EF-1BD1-671A50B8538D}"/>
          </ac:spMkLst>
        </pc:spChg>
        <pc:spChg chg="add mod">
          <ac:chgData name="Jasmine Rooke" userId="eb0c8e86-a8df-4e23-beba-84836a6a9530" providerId="ADAL" clId="{D53EA62B-8D60-4F6E-ADFD-36CBF38C5B39}" dt="2025-06-20T17:33:25.401" v="565" actId="20577"/>
          <ac:spMkLst>
            <pc:docMk/>
            <pc:sldMk cId="533125966" sldId="261"/>
            <ac:spMk id="37" creationId="{2BD99ECD-6625-3CB8-0D01-945FE5C81834}"/>
          </ac:spMkLst>
        </pc:spChg>
        <pc:spChg chg="add mod">
          <ac:chgData name="Jasmine Rooke" userId="eb0c8e86-a8df-4e23-beba-84836a6a9530" providerId="ADAL" clId="{D53EA62B-8D60-4F6E-ADFD-36CBF38C5B39}" dt="2025-06-20T17:34:08.146" v="581" actId="20577"/>
          <ac:spMkLst>
            <pc:docMk/>
            <pc:sldMk cId="533125966" sldId="261"/>
            <ac:spMk id="38" creationId="{1E32E00A-0CFB-45E8-570A-8B5B60CD1B62}"/>
          </ac:spMkLst>
        </pc:spChg>
        <pc:spChg chg="add mod">
          <ac:chgData name="Jasmine Rooke" userId="eb0c8e86-a8df-4e23-beba-84836a6a9530" providerId="ADAL" clId="{D53EA62B-8D60-4F6E-ADFD-36CBF38C5B39}" dt="2025-06-20T17:31:54.752" v="531" actId="20577"/>
          <ac:spMkLst>
            <pc:docMk/>
            <pc:sldMk cId="533125966" sldId="261"/>
            <ac:spMk id="39" creationId="{4C992043-3B6E-67E2-ABC9-75C81B7FC013}"/>
          </ac:spMkLst>
        </pc:spChg>
        <pc:spChg chg="add mod">
          <ac:chgData name="Jasmine Rooke" userId="eb0c8e86-a8df-4e23-beba-84836a6a9530" providerId="ADAL" clId="{D53EA62B-8D60-4F6E-ADFD-36CBF38C5B39}" dt="2025-06-20T17:32:35.768" v="547" actId="20577"/>
          <ac:spMkLst>
            <pc:docMk/>
            <pc:sldMk cId="533125966" sldId="261"/>
            <ac:spMk id="40" creationId="{3E1DF584-44A1-B61E-CDCE-AFBAE807B221}"/>
          </ac:spMkLst>
        </pc:spChg>
        <pc:spChg chg="add mod">
          <ac:chgData name="Jasmine Rooke" userId="eb0c8e86-a8df-4e23-beba-84836a6a9530" providerId="ADAL" clId="{D53EA62B-8D60-4F6E-ADFD-36CBF38C5B39}" dt="2025-06-20T17:33:12.233" v="561" actId="20577"/>
          <ac:spMkLst>
            <pc:docMk/>
            <pc:sldMk cId="533125966" sldId="261"/>
            <ac:spMk id="41" creationId="{967B89EF-2EA7-F0E8-CDE2-D94B04D58CE6}"/>
          </ac:spMkLst>
        </pc:spChg>
        <pc:spChg chg="add mod">
          <ac:chgData name="Jasmine Rooke" userId="eb0c8e86-a8df-4e23-beba-84836a6a9530" providerId="ADAL" clId="{D53EA62B-8D60-4F6E-ADFD-36CBF38C5B39}" dt="2025-06-20T17:33:43.441" v="573" actId="20577"/>
          <ac:spMkLst>
            <pc:docMk/>
            <pc:sldMk cId="533125966" sldId="261"/>
            <ac:spMk id="42" creationId="{65EC5972-0170-C72C-2D4F-9ADF68A2A02D}"/>
          </ac:spMkLst>
        </pc:spChg>
        <pc:spChg chg="add mod">
          <ac:chgData name="Jasmine Rooke" userId="eb0c8e86-a8df-4e23-beba-84836a6a9530" providerId="ADAL" clId="{D53EA62B-8D60-4F6E-ADFD-36CBF38C5B39}" dt="2025-06-20T17:34:17.536" v="596" actId="20577"/>
          <ac:spMkLst>
            <pc:docMk/>
            <pc:sldMk cId="533125966" sldId="261"/>
            <ac:spMk id="43" creationId="{AFA88308-0856-A669-CF75-01DFA839B800}"/>
          </ac:spMkLst>
        </pc:spChg>
        <pc:spChg chg="add mod">
          <ac:chgData name="Jasmine Rooke" userId="eb0c8e86-a8df-4e23-beba-84836a6a9530" providerId="ADAL" clId="{D53EA62B-8D60-4F6E-ADFD-36CBF38C5B39}" dt="2025-06-20T17:46:03.226" v="773" actId="1076"/>
          <ac:spMkLst>
            <pc:docMk/>
            <pc:sldMk cId="533125966" sldId="261"/>
            <ac:spMk id="44" creationId="{D5E8BE0E-76D1-05E2-79FD-04F8814C1140}"/>
          </ac:spMkLst>
        </pc:spChg>
        <pc:picChg chg="del">
          <ac:chgData name="Jasmine Rooke" userId="eb0c8e86-a8df-4e23-beba-84836a6a9530" providerId="ADAL" clId="{D53EA62B-8D60-4F6E-ADFD-36CBF38C5B39}" dt="2025-06-20T13:49:55.224" v="135" actId="478"/>
          <ac:picMkLst>
            <pc:docMk/>
            <pc:sldMk cId="533125966" sldId="261"/>
            <ac:picMk id="3" creationId="{DB72B0E4-8B39-2754-8AE6-04EFF274D295}"/>
          </ac:picMkLst>
        </pc:picChg>
        <pc:picChg chg="add mod">
          <ac:chgData name="Jasmine Rooke" userId="eb0c8e86-a8df-4e23-beba-84836a6a9530" providerId="ADAL" clId="{D53EA62B-8D60-4F6E-ADFD-36CBF38C5B39}" dt="2025-06-20T13:47:26.580" v="12"/>
          <ac:picMkLst>
            <pc:docMk/>
            <pc:sldMk cId="533125966" sldId="261"/>
            <ac:picMk id="5" creationId="{81EB8B5B-8853-8614-4477-B708DDD149B6}"/>
          </ac:picMkLst>
        </pc:picChg>
        <pc:picChg chg="del">
          <ac:chgData name="Jasmine Rooke" userId="eb0c8e86-a8df-4e23-beba-84836a6a9530" providerId="ADAL" clId="{D53EA62B-8D60-4F6E-ADFD-36CBF38C5B39}" dt="2025-06-20T13:49:54.776" v="134" actId="478"/>
          <ac:picMkLst>
            <pc:docMk/>
            <pc:sldMk cId="533125966" sldId="261"/>
            <ac:picMk id="6" creationId="{8A9E3A6A-11BF-4153-1D45-1E37F64B158E}"/>
          </ac:picMkLst>
        </pc:picChg>
        <pc:picChg chg="del">
          <ac:chgData name="Jasmine Rooke" userId="eb0c8e86-a8df-4e23-beba-84836a6a9530" providerId="ADAL" clId="{D53EA62B-8D60-4F6E-ADFD-36CBF38C5B39}" dt="2025-06-20T13:49:54.343" v="133" actId="478"/>
          <ac:picMkLst>
            <pc:docMk/>
            <pc:sldMk cId="533125966" sldId="261"/>
            <ac:picMk id="10" creationId="{BEF97A76-EEC2-33D9-06F1-DE778E076680}"/>
          </ac:picMkLst>
        </pc:picChg>
        <pc:picChg chg="add mod">
          <ac:chgData name="Jasmine Rooke" userId="eb0c8e86-a8df-4e23-beba-84836a6a9530" providerId="ADAL" clId="{D53EA62B-8D60-4F6E-ADFD-36CBF38C5B39}" dt="2025-06-20T13:47:26.580" v="12"/>
          <ac:picMkLst>
            <pc:docMk/>
            <pc:sldMk cId="533125966" sldId="261"/>
            <ac:picMk id="14" creationId="{D8E04DF5-9CD0-63BB-51CC-25BDC4FD9557}"/>
          </ac:picMkLst>
        </pc:picChg>
        <pc:picChg chg="add mod">
          <ac:chgData name="Jasmine Rooke" userId="eb0c8e86-a8df-4e23-beba-84836a6a9530" providerId="ADAL" clId="{D53EA62B-8D60-4F6E-ADFD-36CBF38C5B39}" dt="2025-06-20T13:47:26.580" v="12"/>
          <ac:picMkLst>
            <pc:docMk/>
            <pc:sldMk cId="533125966" sldId="261"/>
            <ac:picMk id="16" creationId="{B170D22E-C04C-17CB-E052-44736BD0D9E7}"/>
          </ac:picMkLst>
        </pc:picChg>
      </pc:sldChg>
      <pc:sldChg chg="addSp delSp modSp new mod">
        <pc:chgData name="Jasmine Rooke" userId="eb0c8e86-a8df-4e23-beba-84836a6a9530" providerId="ADAL" clId="{D53EA62B-8D60-4F6E-ADFD-36CBF38C5B39}" dt="2025-06-20T17:45:32.013" v="769" actId="14100"/>
        <pc:sldMkLst>
          <pc:docMk/>
          <pc:sldMk cId="788531598" sldId="262"/>
        </pc:sldMkLst>
        <pc:spChg chg="add mod">
          <ac:chgData name="Jasmine Rooke" userId="eb0c8e86-a8df-4e23-beba-84836a6a9530" providerId="ADAL" clId="{D53EA62B-8D60-4F6E-ADFD-36CBF38C5B39}" dt="2025-06-20T17:43:54.318" v="749"/>
          <ac:spMkLst>
            <pc:docMk/>
            <pc:sldMk cId="788531598" sldId="262"/>
            <ac:spMk id="2" creationId="{1543FD3C-063D-F54D-386F-7FD329CA0C82}"/>
          </ac:spMkLst>
        </pc:spChg>
        <pc:spChg chg="add mod">
          <ac:chgData name="Jasmine Rooke" userId="eb0c8e86-a8df-4e23-beba-84836a6a9530" providerId="ADAL" clId="{D53EA62B-8D60-4F6E-ADFD-36CBF38C5B39}" dt="2025-06-20T17:44:13.231" v="752" actId="122"/>
          <ac:spMkLst>
            <pc:docMk/>
            <pc:sldMk cId="788531598" sldId="262"/>
            <ac:spMk id="3" creationId="{F6CD3585-2D0F-422B-860E-F805091ECDB1}"/>
          </ac:spMkLst>
        </pc:spChg>
        <pc:spChg chg="add mod">
          <ac:chgData name="Jasmine Rooke" userId="eb0c8e86-a8df-4e23-beba-84836a6a9530" providerId="ADAL" clId="{D53EA62B-8D60-4F6E-ADFD-36CBF38C5B39}" dt="2025-06-20T17:43:54.318" v="749"/>
          <ac:spMkLst>
            <pc:docMk/>
            <pc:sldMk cId="788531598" sldId="262"/>
            <ac:spMk id="4" creationId="{2724ACFA-B855-C03A-9770-31AB320BF53A}"/>
          </ac:spMkLst>
        </pc:spChg>
        <pc:spChg chg="add mod">
          <ac:chgData name="Jasmine Rooke" userId="eb0c8e86-a8df-4e23-beba-84836a6a9530" providerId="ADAL" clId="{D53EA62B-8D60-4F6E-ADFD-36CBF38C5B39}" dt="2025-06-20T17:44:15.269" v="753" actId="122"/>
          <ac:spMkLst>
            <pc:docMk/>
            <pc:sldMk cId="788531598" sldId="262"/>
            <ac:spMk id="5" creationId="{8B29B517-83A7-1C31-ABE2-DC4C17AA3A9F}"/>
          </ac:spMkLst>
        </pc:spChg>
        <pc:picChg chg="add del mod">
          <ac:chgData name="Jasmine Rooke" userId="eb0c8e86-a8df-4e23-beba-84836a6a9530" providerId="ADAL" clId="{D53EA62B-8D60-4F6E-ADFD-36CBF38C5B39}" dt="2025-06-20T17:45:22.466" v="766" actId="21"/>
          <ac:picMkLst>
            <pc:docMk/>
            <pc:sldMk cId="788531598" sldId="262"/>
            <ac:picMk id="6" creationId="{38560445-F2BD-586B-CF44-19F589465C20}"/>
          </ac:picMkLst>
        </pc:picChg>
        <pc:picChg chg="add mod">
          <ac:chgData name="Jasmine Rooke" userId="eb0c8e86-a8df-4e23-beba-84836a6a9530" providerId="ADAL" clId="{D53EA62B-8D60-4F6E-ADFD-36CBF38C5B39}" dt="2025-06-20T17:45:32.013" v="769" actId="14100"/>
          <ac:picMkLst>
            <pc:docMk/>
            <pc:sldMk cId="788531598" sldId="262"/>
            <ac:picMk id="7" creationId="{5BC61861-E557-BE33-C927-07F075B2DB93}"/>
          </ac:picMkLst>
        </pc:picChg>
      </pc:sldChg>
      <pc:sldChg chg="addSp modSp new mod">
        <pc:chgData name="Jasmine Rooke" userId="eb0c8e86-a8df-4e23-beba-84836a6a9530" providerId="ADAL" clId="{D53EA62B-8D60-4F6E-ADFD-36CBF38C5B39}" dt="2025-06-20T17:44:38.063" v="759" actId="1076"/>
        <pc:sldMkLst>
          <pc:docMk/>
          <pc:sldMk cId="118172294" sldId="263"/>
        </pc:sldMkLst>
        <pc:spChg chg="add mod">
          <ac:chgData name="Jasmine Rooke" userId="eb0c8e86-a8df-4e23-beba-84836a6a9530" providerId="ADAL" clId="{D53EA62B-8D60-4F6E-ADFD-36CBF38C5B39}" dt="2025-06-20T17:43:53.251" v="748"/>
          <ac:spMkLst>
            <pc:docMk/>
            <pc:sldMk cId="118172294" sldId="263"/>
            <ac:spMk id="2" creationId="{69A7A4D7-7F36-EEE0-BFE2-D54E203F935E}"/>
          </ac:spMkLst>
        </pc:spChg>
        <pc:spChg chg="add mod">
          <ac:chgData name="Jasmine Rooke" userId="eb0c8e86-a8df-4e23-beba-84836a6a9530" providerId="ADAL" clId="{D53EA62B-8D60-4F6E-ADFD-36CBF38C5B39}" dt="2025-06-20T17:44:00.458" v="750" actId="1076"/>
          <ac:spMkLst>
            <pc:docMk/>
            <pc:sldMk cId="118172294" sldId="263"/>
            <ac:spMk id="3" creationId="{0C7AE04F-5F14-A9D9-9539-470EE994413D}"/>
          </ac:spMkLst>
        </pc:spChg>
        <pc:spChg chg="add mod">
          <ac:chgData name="Jasmine Rooke" userId="eb0c8e86-a8df-4e23-beba-84836a6a9530" providerId="ADAL" clId="{D53EA62B-8D60-4F6E-ADFD-36CBF38C5B39}" dt="2025-06-20T17:43:53.251" v="748"/>
          <ac:spMkLst>
            <pc:docMk/>
            <pc:sldMk cId="118172294" sldId="263"/>
            <ac:spMk id="4" creationId="{E5FBAC3E-54A3-B053-BBF8-265C482A0032}"/>
          </ac:spMkLst>
        </pc:spChg>
        <pc:spChg chg="add mod">
          <ac:chgData name="Jasmine Rooke" userId="eb0c8e86-a8df-4e23-beba-84836a6a9530" providerId="ADAL" clId="{D53EA62B-8D60-4F6E-ADFD-36CBF38C5B39}" dt="2025-06-20T17:44:08.377" v="751" actId="1076"/>
          <ac:spMkLst>
            <pc:docMk/>
            <pc:sldMk cId="118172294" sldId="263"/>
            <ac:spMk id="5" creationId="{F79A8E7E-1787-B236-F89D-BDDA21A9BE93}"/>
          </ac:spMkLst>
        </pc:spChg>
        <pc:picChg chg="add mod">
          <ac:chgData name="Jasmine Rooke" userId="eb0c8e86-a8df-4e23-beba-84836a6a9530" providerId="ADAL" clId="{D53EA62B-8D60-4F6E-ADFD-36CBF38C5B39}" dt="2025-06-20T17:44:38.063" v="759" actId="1076"/>
          <ac:picMkLst>
            <pc:docMk/>
            <pc:sldMk cId="118172294" sldId="263"/>
            <ac:picMk id="6" creationId="{D73F1570-DE53-B2AB-CEC6-742CD7871EEF}"/>
          </ac:picMkLst>
        </pc:picChg>
      </pc:sldChg>
      <pc:sldChg chg="addSp delSp modSp new mod">
        <pc:chgData name="Jasmine Rooke" userId="eb0c8e86-a8df-4e23-beba-84836a6a9530" providerId="ADAL" clId="{D53EA62B-8D60-4F6E-ADFD-36CBF38C5B39}" dt="2025-06-20T17:44:21.592" v="755" actId="122"/>
        <pc:sldMkLst>
          <pc:docMk/>
          <pc:sldMk cId="1684625895" sldId="264"/>
        </pc:sldMkLst>
        <pc:spChg chg="add del mod">
          <ac:chgData name="Jasmine Rooke" userId="eb0c8e86-a8df-4e23-beba-84836a6a9530" providerId="ADAL" clId="{D53EA62B-8D60-4F6E-ADFD-36CBF38C5B39}" dt="2025-06-20T17:43:23.367" v="742" actId="478"/>
          <ac:spMkLst>
            <pc:docMk/>
            <pc:sldMk cId="1684625895" sldId="264"/>
            <ac:spMk id="2" creationId="{3B6E11F3-6374-AE6C-00E1-EA58195382A7}"/>
          </ac:spMkLst>
        </pc:spChg>
        <pc:spChg chg="del">
          <ac:chgData name="Jasmine Rooke" userId="eb0c8e86-a8df-4e23-beba-84836a6a9530" providerId="ADAL" clId="{D53EA62B-8D60-4F6E-ADFD-36CBF38C5B39}" dt="2025-06-20T17:43:23.367" v="742" actId="478"/>
          <ac:spMkLst>
            <pc:docMk/>
            <pc:sldMk cId="1684625895" sldId="264"/>
            <ac:spMk id="3" creationId="{FAD4F0E9-980A-8F8F-2FE3-3C36C3595E69}"/>
          </ac:spMkLst>
        </pc:spChg>
        <pc:spChg chg="add del mod">
          <ac:chgData name="Jasmine Rooke" userId="eb0c8e86-a8df-4e23-beba-84836a6a9530" providerId="ADAL" clId="{D53EA62B-8D60-4F6E-ADFD-36CBF38C5B39}" dt="2025-06-20T17:43:17.166" v="739" actId="478"/>
          <ac:spMkLst>
            <pc:docMk/>
            <pc:sldMk cId="1684625895" sldId="264"/>
            <ac:spMk id="4" creationId="{A10C7C64-2A1B-53C8-BBCE-F62299E11903}"/>
          </ac:spMkLst>
        </pc:spChg>
        <pc:spChg chg="add mod">
          <ac:chgData name="Jasmine Rooke" userId="eb0c8e86-a8df-4e23-beba-84836a6a9530" providerId="ADAL" clId="{D53EA62B-8D60-4F6E-ADFD-36CBF38C5B39}" dt="2025-06-20T17:43:11.096" v="737" actId="20577"/>
          <ac:spMkLst>
            <pc:docMk/>
            <pc:sldMk cId="1684625895" sldId="264"/>
            <ac:spMk id="5" creationId="{63E22B6A-4575-4A31-55C1-F2EEE90B5DEB}"/>
          </ac:spMkLst>
        </pc:spChg>
        <pc:spChg chg="add mod">
          <ac:chgData name="Jasmine Rooke" userId="eb0c8e86-a8df-4e23-beba-84836a6a9530" providerId="ADAL" clId="{D53EA62B-8D60-4F6E-ADFD-36CBF38C5B39}" dt="2025-06-20T17:44:18.923" v="754" actId="122"/>
          <ac:spMkLst>
            <pc:docMk/>
            <pc:sldMk cId="1684625895" sldId="264"/>
            <ac:spMk id="6" creationId="{44A07530-8579-BB21-E045-2AE758C510F1}"/>
          </ac:spMkLst>
        </pc:spChg>
        <pc:spChg chg="add mod">
          <ac:chgData name="Jasmine Rooke" userId="eb0c8e86-a8df-4e23-beba-84836a6a9530" providerId="ADAL" clId="{D53EA62B-8D60-4F6E-ADFD-36CBF38C5B39}" dt="2025-06-20T17:42:59.353" v="717" actId="20577"/>
          <ac:spMkLst>
            <pc:docMk/>
            <pc:sldMk cId="1684625895" sldId="264"/>
            <ac:spMk id="7" creationId="{ED9D6D60-F3E6-9E10-F245-071052804E9B}"/>
          </ac:spMkLst>
        </pc:spChg>
        <pc:spChg chg="add del mod">
          <ac:chgData name="Jasmine Rooke" userId="eb0c8e86-a8df-4e23-beba-84836a6a9530" providerId="ADAL" clId="{D53EA62B-8D60-4F6E-ADFD-36CBF38C5B39}" dt="2025-06-20T17:43:18.559" v="740" actId="478"/>
          <ac:spMkLst>
            <pc:docMk/>
            <pc:sldMk cId="1684625895" sldId="264"/>
            <ac:spMk id="8" creationId="{90F50DF8-5DAE-488F-4ED6-D83038BB066E}"/>
          </ac:spMkLst>
        </pc:spChg>
        <pc:spChg chg="add del mod">
          <ac:chgData name="Jasmine Rooke" userId="eb0c8e86-a8df-4e23-beba-84836a6a9530" providerId="ADAL" clId="{D53EA62B-8D60-4F6E-ADFD-36CBF38C5B39}" dt="2025-06-20T17:43:16.623" v="738" actId="478"/>
          <ac:spMkLst>
            <pc:docMk/>
            <pc:sldMk cId="1684625895" sldId="264"/>
            <ac:spMk id="9" creationId="{CCB20E70-5B45-7E32-609B-EB3CA6DBB05B}"/>
          </ac:spMkLst>
        </pc:spChg>
        <pc:spChg chg="add del mod">
          <ac:chgData name="Jasmine Rooke" userId="eb0c8e86-a8df-4e23-beba-84836a6a9530" providerId="ADAL" clId="{D53EA62B-8D60-4F6E-ADFD-36CBF38C5B39}" dt="2025-06-20T17:43:23.367" v="742" actId="478"/>
          <ac:spMkLst>
            <pc:docMk/>
            <pc:sldMk cId="1684625895" sldId="264"/>
            <ac:spMk id="10" creationId="{B7D05A06-A512-FF95-F63A-1F0E9AD9B581}"/>
          </ac:spMkLst>
        </pc:spChg>
        <pc:spChg chg="add del mod">
          <ac:chgData name="Jasmine Rooke" userId="eb0c8e86-a8df-4e23-beba-84836a6a9530" providerId="ADAL" clId="{D53EA62B-8D60-4F6E-ADFD-36CBF38C5B39}" dt="2025-06-20T17:43:23.367" v="742" actId="478"/>
          <ac:spMkLst>
            <pc:docMk/>
            <pc:sldMk cId="1684625895" sldId="264"/>
            <ac:spMk id="11" creationId="{24BB0B22-ADE1-9582-A800-E3B0A02295B8}"/>
          </ac:spMkLst>
        </pc:spChg>
        <pc:spChg chg="mod">
          <ac:chgData name="Jasmine Rooke" userId="eb0c8e86-a8df-4e23-beba-84836a6a9530" providerId="ADAL" clId="{D53EA62B-8D60-4F6E-ADFD-36CBF38C5B39}" dt="2025-06-20T17:44:21.592" v="755" actId="122"/>
          <ac:spMkLst>
            <pc:docMk/>
            <pc:sldMk cId="1684625895" sldId="264"/>
            <ac:spMk id="12" creationId="{FBCD8D23-7352-F330-9A1B-BC4103A6D191}"/>
          </ac:spMkLst>
        </pc:spChg>
        <pc:spChg chg="del">
          <ac:chgData name="Jasmine Rooke" userId="eb0c8e86-a8df-4e23-beba-84836a6a9530" providerId="ADAL" clId="{D53EA62B-8D60-4F6E-ADFD-36CBF38C5B39}" dt="2025-06-20T17:43:23.367" v="742" actId="478"/>
          <ac:spMkLst>
            <pc:docMk/>
            <pc:sldMk cId="1684625895" sldId="264"/>
            <ac:spMk id="17" creationId="{A7AA427D-0495-825D-13D3-22506879A11D}"/>
          </ac:spMkLst>
        </pc:spChg>
        <pc:spChg chg="del">
          <ac:chgData name="Jasmine Rooke" userId="eb0c8e86-a8df-4e23-beba-84836a6a9530" providerId="ADAL" clId="{D53EA62B-8D60-4F6E-ADFD-36CBF38C5B39}" dt="2025-06-20T17:43:23.367" v="742" actId="478"/>
          <ac:spMkLst>
            <pc:docMk/>
            <pc:sldMk cId="1684625895" sldId="264"/>
            <ac:spMk id="18" creationId="{6F1CD21A-BF22-F42A-BBC9-862061626710}"/>
          </ac:spMkLst>
        </pc:spChg>
        <pc:spChg chg="del">
          <ac:chgData name="Jasmine Rooke" userId="eb0c8e86-a8df-4e23-beba-84836a6a9530" providerId="ADAL" clId="{D53EA62B-8D60-4F6E-ADFD-36CBF38C5B39}" dt="2025-06-20T17:43:23.367" v="742" actId="478"/>
          <ac:spMkLst>
            <pc:docMk/>
            <pc:sldMk cId="1684625895" sldId="264"/>
            <ac:spMk id="19" creationId="{B1B6753C-4752-5E78-13CC-D004E35DE006}"/>
          </ac:spMkLst>
        </pc:spChg>
        <pc:spChg chg="add del mod">
          <ac:chgData name="Jasmine Rooke" userId="eb0c8e86-a8df-4e23-beba-84836a6a9530" providerId="ADAL" clId="{D53EA62B-8D60-4F6E-ADFD-36CBF38C5B39}" dt="2025-06-20T17:43:23.367" v="742" actId="478"/>
          <ac:spMkLst>
            <pc:docMk/>
            <pc:sldMk cId="1684625895" sldId="264"/>
            <ac:spMk id="20" creationId="{01BE9248-7485-193D-C0A0-5F7BA6015943}"/>
          </ac:spMkLst>
        </pc:spChg>
        <pc:picChg chg="del">
          <ac:chgData name="Jasmine Rooke" userId="eb0c8e86-a8df-4e23-beba-84836a6a9530" providerId="ADAL" clId="{D53EA62B-8D60-4F6E-ADFD-36CBF38C5B39}" dt="2025-06-20T17:43:19.848" v="741" actId="478"/>
          <ac:picMkLst>
            <pc:docMk/>
            <pc:sldMk cId="1684625895" sldId="264"/>
            <ac:picMk id="13" creationId="{9D1F04E1-4B20-602C-DC37-641476516501}"/>
          </ac:picMkLst>
        </pc:picChg>
        <pc:picChg chg="del">
          <ac:chgData name="Jasmine Rooke" userId="eb0c8e86-a8df-4e23-beba-84836a6a9530" providerId="ADAL" clId="{D53EA62B-8D60-4F6E-ADFD-36CBF38C5B39}" dt="2025-06-20T17:43:23.367" v="742" actId="478"/>
          <ac:picMkLst>
            <pc:docMk/>
            <pc:sldMk cId="1684625895" sldId="264"/>
            <ac:picMk id="14" creationId="{3B733BAB-6FFF-E6B8-841E-0FDAD1BD1E8E}"/>
          </ac:picMkLst>
        </pc:picChg>
        <pc:picChg chg="del">
          <ac:chgData name="Jasmine Rooke" userId="eb0c8e86-a8df-4e23-beba-84836a6a9530" providerId="ADAL" clId="{D53EA62B-8D60-4F6E-ADFD-36CBF38C5B39}" dt="2025-06-20T17:43:23.367" v="742" actId="478"/>
          <ac:picMkLst>
            <pc:docMk/>
            <pc:sldMk cId="1684625895" sldId="264"/>
            <ac:picMk id="15" creationId="{86FCB61E-2B86-751B-E8D9-6EBB57CB1F14}"/>
          </ac:picMkLst>
        </pc:picChg>
        <pc:picChg chg="del">
          <ac:chgData name="Jasmine Rooke" userId="eb0c8e86-a8df-4e23-beba-84836a6a9530" providerId="ADAL" clId="{D53EA62B-8D60-4F6E-ADFD-36CBF38C5B39}" dt="2025-06-20T17:43:49.592" v="747" actId="478"/>
          <ac:picMkLst>
            <pc:docMk/>
            <pc:sldMk cId="1684625895" sldId="264"/>
            <ac:picMk id="21" creationId="{5FBC15FC-DFD1-C31E-3046-9BF3029297CC}"/>
          </ac:picMkLst>
        </pc:picChg>
        <pc:picChg chg="add mod">
          <ac:chgData name="Jasmine Rooke" userId="eb0c8e86-a8df-4e23-beba-84836a6a9530" providerId="ADAL" clId="{D53EA62B-8D60-4F6E-ADFD-36CBF38C5B39}" dt="2025-06-20T17:43:46.120" v="746" actId="1076"/>
          <ac:picMkLst>
            <pc:docMk/>
            <pc:sldMk cId="1684625895" sldId="264"/>
            <ac:picMk id="22" creationId="{C306FD9A-4A4D-98D0-9A5C-A0E2C551EBCB}"/>
          </ac:picMkLst>
        </pc:picChg>
      </pc:sldChg>
      <pc:sldChg chg="addSp delSp modSp add mod">
        <pc:chgData name="Jasmine Rooke" userId="eb0c8e86-a8df-4e23-beba-84836a6a9530" providerId="ADAL" clId="{D53EA62B-8D60-4F6E-ADFD-36CBF38C5B39}" dt="2025-06-20T18:07:59.198" v="2393" actId="20577"/>
        <pc:sldMkLst>
          <pc:docMk/>
          <pc:sldMk cId="4249182940" sldId="265"/>
        </pc:sldMkLst>
        <pc:spChg chg="add mod">
          <ac:chgData name="Jasmine Rooke" userId="eb0c8e86-a8df-4e23-beba-84836a6a9530" providerId="ADAL" clId="{D53EA62B-8D60-4F6E-ADFD-36CBF38C5B39}" dt="2025-06-20T18:02:38.632" v="2217" actId="14100"/>
          <ac:spMkLst>
            <pc:docMk/>
            <pc:sldMk cId="4249182940" sldId="265"/>
            <ac:spMk id="2" creationId="{D57569E1-4514-B46E-2F75-4A74604CABFF}"/>
          </ac:spMkLst>
        </pc:spChg>
        <pc:spChg chg="mod">
          <ac:chgData name="Jasmine Rooke" userId="eb0c8e86-a8df-4e23-beba-84836a6a9530" providerId="ADAL" clId="{D53EA62B-8D60-4F6E-ADFD-36CBF38C5B39}" dt="2025-06-20T17:47:54.536" v="859" actId="20577"/>
          <ac:spMkLst>
            <pc:docMk/>
            <pc:sldMk cId="4249182940" sldId="265"/>
            <ac:spMk id="4" creationId="{CC2AF90B-7F24-CD82-4E0A-5DD01F73E2E3}"/>
          </ac:spMkLst>
        </pc:spChg>
        <pc:spChg chg="add mod">
          <ac:chgData name="Jasmine Rooke" userId="eb0c8e86-a8df-4e23-beba-84836a6a9530" providerId="ADAL" clId="{D53EA62B-8D60-4F6E-ADFD-36CBF38C5B39}" dt="2025-06-20T18:04:13.046" v="2249" actId="1036"/>
          <ac:spMkLst>
            <pc:docMk/>
            <pc:sldMk cId="4249182940" sldId="265"/>
            <ac:spMk id="5" creationId="{145AB3E9-E90A-9E89-0FFC-B5C152AA56BB}"/>
          </ac:spMkLst>
        </pc:spChg>
        <pc:spChg chg="add mod">
          <ac:chgData name="Jasmine Rooke" userId="eb0c8e86-a8df-4e23-beba-84836a6a9530" providerId="ADAL" clId="{D53EA62B-8D60-4F6E-ADFD-36CBF38C5B39}" dt="2025-06-20T18:07:59.198" v="2393" actId="20577"/>
          <ac:spMkLst>
            <pc:docMk/>
            <pc:sldMk cId="4249182940" sldId="265"/>
            <ac:spMk id="8" creationId="{5473D224-4EF4-A9B8-19C6-21282B27DF22}"/>
          </ac:spMkLst>
        </pc:spChg>
        <pc:spChg chg="mod">
          <ac:chgData name="Jasmine Rooke" userId="eb0c8e86-a8df-4e23-beba-84836a6a9530" providerId="ADAL" clId="{D53EA62B-8D60-4F6E-ADFD-36CBF38C5B39}" dt="2025-06-20T18:02:47.102" v="2220" actId="1076"/>
          <ac:spMkLst>
            <pc:docMk/>
            <pc:sldMk cId="4249182940" sldId="265"/>
            <ac:spMk id="11" creationId="{E5C33EEB-7928-11DF-F925-56CFFD185FD0}"/>
          </ac:spMkLst>
        </pc:spChg>
        <pc:spChg chg="add mod">
          <ac:chgData name="Jasmine Rooke" userId="eb0c8e86-a8df-4e23-beba-84836a6a9530" providerId="ADAL" clId="{D53EA62B-8D60-4F6E-ADFD-36CBF38C5B39}" dt="2025-06-20T18:07:50.381" v="2363" actId="20577"/>
          <ac:spMkLst>
            <pc:docMk/>
            <pc:sldMk cId="4249182940" sldId="265"/>
            <ac:spMk id="16" creationId="{2B9AC145-0BA4-2BD7-458F-9680567F3FD2}"/>
          </ac:spMkLst>
        </pc:spChg>
        <pc:spChg chg="add mod">
          <ac:chgData name="Jasmine Rooke" userId="eb0c8e86-a8df-4e23-beba-84836a6a9530" providerId="ADAL" clId="{D53EA62B-8D60-4F6E-ADFD-36CBF38C5B39}" dt="2025-06-20T18:06:30.117" v="2269" actId="1036"/>
          <ac:spMkLst>
            <pc:docMk/>
            <pc:sldMk cId="4249182940" sldId="265"/>
            <ac:spMk id="20" creationId="{1F57A033-D994-1F76-58EC-9B95DCFC64AB}"/>
          </ac:spMkLst>
        </pc:spChg>
        <pc:picChg chg="del">
          <ac:chgData name="Jasmine Rooke" userId="eb0c8e86-a8df-4e23-beba-84836a6a9530" providerId="ADAL" clId="{D53EA62B-8D60-4F6E-ADFD-36CBF38C5B39}" dt="2025-06-20T17:46:15.851" v="776" actId="478"/>
          <ac:picMkLst>
            <pc:docMk/>
            <pc:sldMk cId="4249182940" sldId="265"/>
            <ac:picMk id="3" creationId="{ECF834F5-A3EF-9998-F74D-3CDC5719F3E1}"/>
          </ac:picMkLst>
        </pc:picChg>
        <pc:picChg chg="del">
          <ac:chgData name="Jasmine Rooke" userId="eb0c8e86-a8df-4e23-beba-84836a6a9530" providerId="ADAL" clId="{D53EA62B-8D60-4F6E-ADFD-36CBF38C5B39}" dt="2025-06-20T17:46:15.851" v="776" actId="478"/>
          <ac:picMkLst>
            <pc:docMk/>
            <pc:sldMk cId="4249182940" sldId="265"/>
            <ac:picMk id="6" creationId="{2DE6DA07-1D46-6E37-FF72-28BC98850444}"/>
          </ac:picMkLst>
        </pc:picChg>
        <pc:picChg chg="del">
          <ac:chgData name="Jasmine Rooke" userId="eb0c8e86-a8df-4e23-beba-84836a6a9530" providerId="ADAL" clId="{D53EA62B-8D60-4F6E-ADFD-36CBF38C5B39}" dt="2025-06-20T17:46:15.851" v="776" actId="478"/>
          <ac:picMkLst>
            <pc:docMk/>
            <pc:sldMk cId="4249182940" sldId="265"/>
            <ac:picMk id="7" creationId="{33AAFB92-888E-23C4-BB7C-038ECC29441C}"/>
          </ac:picMkLst>
        </pc:picChg>
        <pc:picChg chg="del">
          <ac:chgData name="Jasmine Rooke" userId="eb0c8e86-a8df-4e23-beba-84836a6a9530" providerId="ADAL" clId="{D53EA62B-8D60-4F6E-ADFD-36CBF38C5B39}" dt="2025-06-20T17:46:15.851" v="776" actId="478"/>
          <ac:picMkLst>
            <pc:docMk/>
            <pc:sldMk cId="4249182940" sldId="265"/>
            <ac:picMk id="10" creationId="{F3101191-9571-35A5-6A48-E5E3477E96D2}"/>
          </ac:picMkLst>
        </pc:picChg>
        <pc:picChg chg="add del mod">
          <ac:chgData name="Jasmine Rooke" userId="eb0c8e86-a8df-4e23-beba-84836a6a9530" providerId="ADAL" clId="{D53EA62B-8D60-4F6E-ADFD-36CBF38C5B39}" dt="2025-06-20T18:00:17.869" v="1950" actId="478"/>
          <ac:picMkLst>
            <pc:docMk/>
            <pc:sldMk cId="4249182940" sldId="265"/>
            <ac:picMk id="12" creationId="{27A51BB3-2F4C-CFC6-CABC-BDCAF30CE8FD}"/>
          </ac:picMkLst>
        </pc:picChg>
        <pc:picChg chg="add mod">
          <ac:chgData name="Jasmine Rooke" userId="eb0c8e86-a8df-4e23-beba-84836a6a9530" providerId="ADAL" clId="{D53EA62B-8D60-4F6E-ADFD-36CBF38C5B39}" dt="2025-06-20T18:02:40.446" v="2218" actId="1076"/>
          <ac:picMkLst>
            <pc:docMk/>
            <pc:sldMk cId="4249182940" sldId="265"/>
            <ac:picMk id="14" creationId="{67378971-9CBA-DC5F-A209-81F76C9DB4DF}"/>
          </ac:picMkLst>
        </pc:picChg>
        <pc:picChg chg="del">
          <ac:chgData name="Jasmine Rooke" userId="eb0c8e86-a8df-4e23-beba-84836a6a9530" providerId="ADAL" clId="{D53EA62B-8D60-4F6E-ADFD-36CBF38C5B39}" dt="2025-06-20T17:46:15.851" v="776" actId="478"/>
          <ac:picMkLst>
            <pc:docMk/>
            <pc:sldMk cId="4249182940" sldId="265"/>
            <ac:picMk id="15" creationId="{9EBCE3BE-C142-78CE-7843-558AC904F167}"/>
          </ac:picMkLst>
        </pc:picChg>
        <pc:picChg chg="del">
          <ac:chgData name="Jasmine Rooke" userId="eb0c8e86-a8df-4e23-beba-84836a6a9530" providerId="ADAL" clId="{D53EA62B-8D60-4F6E-ADFD-36CBF38C5B39}" dt="2025-06-20T17:46:15.851" v="776" actId="478"/>
          <ac:picMkLst>
            <pc:docMk/>
            <pc:sldMk cId="4249182940" sldId="265"/>
            <ac:picMk id="18" creationId="{D633F84C-9A51-DB1A-1D44-3FF0962AE75B}"/>
          </ac:picMkLst>
        </pc:picChg>
        <pc:picChg chg="add mod">
          <ac:chgData name="Jasmine Rooke" userId="eb0c8e86-a8df-4e23-beba-84836a6a9530" providerId="ADAL" clId="{D53EA62B-8D60-4F6E-ADFD-36CBF38C5B39}" dt="2025-06-20T18:04:15.318" v="2251" actId="1035"/>
          <ac:picMkLst>
            <pc:docMk/>
            <pc:sldMk cId="4249182940" sldId="265"/>
            <ac:picMk id="19" creationId="{56EFC207-2AC1-D443-36AF-8D68E9B8E7AE}"/>
          </ac:picMkLst>
        </pc:picChg>
      </pc:sldChg>
      <pc:sldMasterChg chg="addSldLayout modSldLayout">
        <pc:chgData name="Jasmine Rooke" userId="eb0c8e86-a8df-4e23-beba-84836a6a9530" providerId="ADAL" clId="{D53EA62B-8D60-4F6E-ADFD-36CBF38C5B39}" dt="2025-06-20T17:41:38.017" v="626" actId="1076"/>
        <pc:sldMasterMkLst>
          <pc:docMk/>
          <pc:sldMasterMk cId="3699291064" sldId="2147483660"/>
        </pc:sldMasterMkLst>
        <pc:sldLayoutChg chg="addSp delSp modSp mod">
          <pc:chgData name="Jasmine Rooke" userId="eb0c8e86-a8df-4e23-beba-84836a6a9530" providerId="ADAL" clId="{D53EA62B-8D60-4F6E-ADFD-36CBF38C5B39}" dt="2025-06-20T17:39:58.030" v="605" actId="14100"/>
          <pc:sldLayoutMkLst>
            <pc:docMk/>
            <pc:sldMasterMk cId="3699291064" sldId="2147483660"/>
            <pc:sldLayoutMk cId="3093005935" sldId="2147483672"/>
          </pc:sldLayoutMkLst>
          <pc:spChg chg="del">
            <ac:chgData name="Jasmine Rooke" userId="eb0c8e86-a8df-4e23-beba-84836a6a9530" providerId="ADAL" clId="{D53EA62B-8D60-4F6E-ADFD-36CBF38C5B39}" dt="2025-06-20T17:39:26.338" v="598" actId="478"/>
            <ac:spMkLst>
              <pc:docMk/>
              <pc:sldMasterMk cId="3699291064" sldId="2147483660"/>
              <pc:sldLayoutMk cId="3093005935" sldId="2147483672"/>
              <ac:spMk id="2" creationId="{33EFD6F9-D51E-87BC-2639-E17D9BC62BCA}"/>
            </ac:spMkLst>
          </pc:spChg>
          <pc:spChg chg="del">
            <ac:chgData name="Jasmine Rooke" userId="eb0c8e86-a8df-4e23-beba-84836a6a9530" providerId="ADAL" clId="{D53EA62B-8D60-4F6E-ADFD-36CBF38C5B39}" dt="2025-06-20T17:39:27.368" v="599" actId="478"/>
            <ac:spMkLst>
              <pc:docMk/>
              <pc:sldMasterMk cId="3699291064" sldId="2147483660"/>
              <pc:sldLayoutMk cId="3093005935" sldId="2147483672"/>
              <ac:spMk id="3" creationId="{029D9A5D-EAFC-BD6E-3AEA-48EBF652103F}"/>
            </ac:spMkLst>
          </pc:spChg>
          <pc:spChg chg="del">
            <ac:chgData name="Jasmine Rooke" userId="eb0c8e86-a8df-4e23-beba-84836a6a9530" providerId="ADAL" clId="{D53EA62B-8D60-4F6E-ADFD-36CBF38C5B39}" dt="2025-06-20T17:39:28.785" v="600" actId="478"/>
            <ac:spMkLst>
              <pc:docMk/>
              <pc:sldMasterMk cId="3699291064" sldId="2147483660"/>
              <pc:sldLayoutMk cId="3093005935" sldId="2147483672"/>
              <ac:spMk id="4" creationId="{4F31AD04-92C2-B0A4-2AA9-4C8A11E3496B}"/>
            </ac:spMkLst>
          </pc:spChg>
          <pc:spChg chg="del">
            <ac:chgData name="Jasmine Rooke" userId="eb0c8e86-a8df-4e23-beba-84836a6a9530" providerId="ADAL" clId="{D53EA62B-8D60-4F6E-ADFD-36CBF38C5B39}" dt="2025-06-20T17:39:29.969" v="601" actId="478"/>
            <ac:spMkLst>
              <pc:docMk/>
              <pc:sldMasterMk cId="3699291064" sldId="2147483660"/>
              <pc:sldLayoutMk cId="3093005935" sldId="2147483672"/>
              <ac:spMk id="5" creationId="{B12A9AFE-9DE8-DFAD-BD1A-916E1CB248B8}"/>
            </ac:spMkLst>
          </pc:spChg>
          <pc:picChg chg="add mod">
            <ac:chgData name="Jasmine Rooke" userId="eb0c8e86-a8df-4e23-beba-84836a6a9530" providerId="ADAL" clId="{D53EA62B-8D60-4F6E-ADFD-36CBF38C5B39}" dt="2025-06-20T17:39:58.030" v="605" actId="14100"/>
            <ac:picMkLst>
              <pc:docMk/>
              <pc:sldMasterMk cId="3699291064" sldId="2147483660"/>
              <pc:sldLayoutMk cId="3093005935" sldId="2147483672"/>
              <ac:picMk id="7" creationId="{FB4481F6-183F-80C1-A8DF-26A110E3EA0A}"/>
            </ac:picMkLst>
          </pc:picChg>
        </pc:sldLayoutChg>
        <pc:sldLayoutChg chg="addSp delSp modSp add mod modTransition">
          <pc:chgData name="Jasmine Rooke" userId="eb0c8e86-a8df-4e23-beba-84836a6a9530" providerId="ADAL" clId="{D53EA62B-8D60-4F6E-ADFD-36CBF38C5B39}" dt="2025-06-20T17:40:38.363" v="616" actId="14100"/>
          <pc:sldLayoutMkLst>
            <pc:docMk/>
            <pc:sldMasterMk cId="3699291064" sldId="2147483660"/>
            <pc:sldLayoutMk cId="3182231252" sldId="2147483673"/>
          </pc:sldLayoutMkLst>
          <pc:picChg chg="add del mod">
            <ac:chgData name="Jasmine Rooke" userId="eb0c8e86-a8df-4e23-beba-84836a6a9530" providerId="ADAL" clId="{D53EA62B-8D60-4F6E-ADFD-36CBF38C5B39}" dt="2025-06-20T17:40:17.799" v="609" actId="478"/>
            <ac:picMkLst>
              <pc:docMk/>
              <pc:sldMasterMk cId="3699291064" sldId="2147483660"/>
              <pc:sldLayoutMk cId="3182231252" sldId="2147483673"/>
              <ac:picMk id="3" creationId="{4098A394-49AB-0CD4-EB37-B61C56238534}"/>
            </ac:picMkLst>
          </pc:picChg>
          <pc:picChg chg="add mod">
            <ac:chgData name="Jasmine Rooke" userId="eb0c8e86-a8df-4e23-beba-84836a6a9530" providerId="ADAL" clId="{D53EA62B-8D60-4F6E-ADFD-36CBF38C5B39}" dt="2025-06-20T17:40:38.363" v="616" actId="14100"/>
            <ac:picMkLst>
              <pc:docMk/>
              <pc:sldMasterMk cId="3699291064" sldId="2147483660"/>
              <pc:sldLayoutMk cId="3182231252" sldId="2147483673"/>
              <ac:picMk id="5" creationId="{B42050BF-8763-EA14-2716-D647F796E83B}"/>
            </ac:picMkLst>
          </pc:picChg>
          <pc:picChg chg="del">
            <ac:chgData name="Jasmine Rooke" userId="eb0c8e86-a8df-4e23-beba-84836a6a9530" providerId="ADAL" clId="{D53EA62B-8D60-4F6E-ADFD-36CBF38C5B39}" dt="2025-06-20T17:40:11.136" v="607" actId="478"/>
            <ac:picMkLst>
              <pc:docMk/>
              <pc:sldMasterMk cId="3699291064" sldId="2147483660"/>
              <pc:sldLayoutMk cId="3182231252" sldId="2147483673"/>
              <ac:picMk id="7" creationId="{FB4481F6-183F-80C1-A8DF-26A110E3EA0A}"/>
            </ac:picMkLst>
          </pc:picChg>
        </pc:sldLayoutChg>
        <pc:sldLayoutChg chg="addSp delSp modSp add mod modTransition">
          <pc:chgData name="Jasmine Rooke" userId="eb0c8e86-a8df-4e23-beba-84836a6a9530" providerId="ADAL" clId="{D53EA62B-8D60-4F6E-ADFD-36CBF38C5B39}" dt="2025-06-20T17:41:38.017" v="626" actId="1076"/>
          <pc:sldLayoutMkLst>
            <pc:docMk/>
            <pc:sldMasterMk cId="3699291064" sldId="2147483660"/>
            <pc:sldLayoutMk cId="3802325866" sldId="2147483674"/>
          </pc:sldLayoutMkLst>
          <pc:picChg chg="add mod">
            <ac:chgData name="Jasmine Rooke" userId="eb0c8e86-a8df-4e23-beba-84836a6a9530" providerId="ADAL" clId="{D53EA62B-8D60-4F6E-ADFD-36CBF38C5B39}" dt="2025-06-20T17:41:38.017" v="626" actId="1076"/>
            <ac:picMkLst>
              <pc:docMk/>
              <pc:sldMasterMk cId="3699291064" sldId="2147483660"/>
              <pc:sldLayoutMk cId="3802325866" sldId="2147483674"/>
              <ac:picMk id="3" creationId="{80002061-DF85-99F3-FFA8-973A32CD9954}"/>
            </ac:picMkLst>
          </pc:picChg>
          <pc:picChg chg="del">
            <ac:chgData name="Jasmine Rooke" userId="eb0c8e86-a8df-4e23-beba-84836a6a9530" providerId="ADAL" clId="{D53EA62B-8D60-4F6E-ADFD-36CBF38C5B39}" dt="2025-06-20T17:41:20.376" v="620" actId="478"/>
            <ac:picMkLst>
              <pc:docMk/>
              <pc:sldMasterMk cId="3699291064" sldId="2147483660"/>
              <pc:sldLayoutMk cId="3802325866" sldId="2147483674"/>
              <ac:picMk id="5" creationId="{B42050BF-8763-EA14-2716-D647F796E83B}"/>
            </ac:picMkLst>
          </pc:picChg>
        </pc:sldLayoutChg>
      </pc:sldMasterChg>
    </pc:docChg>
  </pc:docChgLst>
  <pc:docChgLst>
    <pc:chgData name="Kaitlyn Thomson" userId="41784e5b-8c9c-498e-b8da-583f9553d881" providerId="ADAL" clId="{171C8C9C-54B7-43FF-9888-AB6A4EDE7228}"/>
    <pc:docChg chg="undo custSel delSld modSld">
      <pc:chgData name="Kaitlyn Thomson" userId="41784e5b-8c9c-498e-b8da-583f9553d881" providerId="ADAL" clId="{171C8C9C-54B7-43FF-9888-AB6A4EDE7228}" dt="2024-10-25T14:50:58.541" v="254" actId="1076"/>
      <pc:docMkLst>
        <pc:docMk/>
      </pc:docMkLst>
      <pc:sldChg chg="addSp delSp modSp mod">
        <pc:chgData name="Kaitlyn Thomson" userId="41784e5b-8c9c-498e-b8da-583f9553d881" providerId="ADAL" clId="{171C8C9C-54B7-43FF-9888-AB6A4EDE7228}" dt="2024-10-25T13:40:43.022" v="35" actId="1076"/>
        <pc:sldMkLst>
          <pc:docMk/>
          <pc:sldMk cId="2725081644" sldId="256"/>
        </pc:sldMkLst>
      </pc:sldChg>
      <pc:sldChg chg="addSp delSp modSp mod">
        <pc:chgData name="Kaitlyn Thomson" userId="41784e5b-8c9c-498e-b8da-583f9553d881" providerId="ADAL" clId="{171C8C9C-54B7-43FF-9888-AB6A4EDE7228}" dt="2024-10-25T14:50:58.541" v="254" actId="1076"/>
        <pc:sldMkLst>
          <pc:docMk/>
          <pc:sldMk cId="3926041808" sldId="258"/>
        </pc:sldMkLst>
      </pc:sldChg>
      <pc:sldChg chg="modSp mod">
        <pc:chgData name="Kaitlyn Thomson" userId="41784e5b-8c9c-498e-b8da-583f9553d881" providerId="ADAL" clId="{171C8C9C-54B7-43FF-9888-AB6A4EDE7228}" dt="2024-10-25T13:40:54.317" v="38" actId="27636"/>
        <pc:sldMkLst>
          <pc:docMk/>
          <pc:sldMk cId="2475815778" sldId="259"/>
        </pc:sldMkLst>
      </pc:sldChg>
      <pc:sldChg chg="del">
        <pc:chgData name="Kaitlyn Thomson" userId="41784e5b-8c9c-498e-b8da-583f9553d881" providerId="ADAL" clId="{171C8C9C-54B7-43FF-9888-AB6A4EDE7228}" dt="2024-10-25T13:38:22.870" v="7" actId="2696"/>
        <pc:sldMkLst>
          <pc:docMk/>
          <pc:sldMk cId="1352891080" sldId="260"/>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4481F6-183F-80C1-A8DF-26A110E3EA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8738286"/>
            <a:ext cx="43910549" cy="4180115"/>
          </a:xfrm>
          <a:prstGeom prst="rect">
            <a:avLst/>
          </a:prstGeom>
        </p:spPr>
      </p:pic>
    </p:spTree>
    <p:extLst>
      <p:ext uri="{BB962C8B-B14F-4D97-AF65-F5344CB8AC3E}">
        <p14:creationId xmlns:p14="http://schemas.microsoft.com/office/powerpoint/2010/main" val="3093005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2050BF-8763-EA14-2716-D647F796E8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127712" y="1"/>
            <a:ext cx="1763487" cy="32918400"/>
          </a:xfrm>
          <a:prstGeom prst="rect">
            <a:avLst/>
          </a:prstGeom>
        </p:spPr>
      </p:pic>
    </p:spTree>
    <p:extLst>
      <p:ext uri="{BB962C8B-B14F-4D97-AF65-F5344CB8AC3E}">
        <p14:creationId xmlns:p14="http://schemas.microsoft.com/office/powerpoint/2010/main" val="3182231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002061-DF85-99F3-FFA8-973A32CD99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0276437"/>
            <a:ext cx="43891201" cy="2641963"/>
          </a:xfrm>
          <a:prstGeom prst="rect">
            <a:avLst/>
          </a:prstGeom>
        </p:spPr>
      </p:pic>
    </p:spTree>
    <p:extLst>
      <p:ext uri="{BB962C8B-B14F-4D97-AF65-F5344CB8AC3E}">
        <p14:creationId xmlns:p14="http://schemas.microsoft.com/office/powerpoint/2010/main" val="3802325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B91FA8-DD20-4E02-8381-9CB3D1F3D9D0}"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1425039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B91FA8-DD20-4E02-8381-9CB3D1F3D9D0}"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382952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B91FA8-DD20-4E02-8381-9CB3D1F3D9D0}"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85604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B91FA8-DD20-4E02-8381-9CB3D1F3D9D0}"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3223635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B91FA8-DD20-4E02-8381-9CB3D1F3D9D0}" type="datetimeFigureOut">
              <a:rPr lang="en-US" smtClean="0"/>
              <a:t>6/20/2025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327860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B91FA8-DD20-4E02-8381-9CB3D1F3D9D0}" type="datetimeFigureOut">
              <a:rPr lang="en-US" smtClean="0"/>
              <a:t>6/20/2025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3198854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91FA8-DD20-4E02-8381-9CB3D1F3D9D0}" type="datetimeFigureOut">
              <a:rPr lang="en-US" smtClean="0"/>
              <a:t>6/20/2025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282065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0B91FA8-DD20-4E02-8381-9CB3D1F3D9D0}"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448511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0B91FA8-DD20-4E02-8381-9CB3D1F3D9D0}"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1350504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B91FA8-DD20-4E02-8381-9CB3D1F3D9D0}"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2672339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B91FA8-DD20-4E02-8381-9CB3D1F3D9D0}"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318FE-514A-4B77-B03D-73DE3970B9EE}" type="slidenum">
              <a:rPr lang="en-US" smtClean="0"/>
              <a:t>‹#›</a:t>
            </a:fld>
            <a:endParaRPr lang="en-US"/>
          </a:p>
        </p:txBody>
      </p:sp>
    </p:spTree>
    <p:extLst>
      <p:ext uri="{BB962C8B-B14F-4D97-AF65-F5344CB8AC3E}">
        <p14:creationId xmlns:p14="http://schemas.microsoft.com/office/powerpoint/2010/main" val="233741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70B91FA8-DD20-4E02-8381-9CB3D1F3D9D0}" type="datetimeFigureOut">
              <a:rPr lang="en-US" smtClean="0"/>
              <a:t>6/20/2025</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F15318FE-514A-4B77-B03D-73DE3970B9EE}" type="slidenum">
              <a:rPr lang="en-US" smtClean="0"/>
              <a:t>‹#›</a:t>
            </a:fld>
            <a:endParaRPr lang="en-US"/>
          </a:p>
        </p:txBody>
      </p:sp>
    </p:spTree>
    <p:extLst>
      <p:ext uri="{BB962C8B-B14F-4D97-AF65-F5344CB8AC3E}">
        <p14:creationId xmlns:p14="http://schemas.microsoft.com/office/powerpoint/2010/main" val="369929106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hyperlink" Target="https://www.qr-code-generator.com/" TargetMode="External"/><Relationship Id="rId2" Type="http://schemas.openxmlformats.org/officeDocument/2006/relationships/hyperlink" Target="https://libguides.tru.ca/academicposters/home"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hyperlink" Target="https://infonet.bruyere.org/en/templates" TargetMode="Externa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infonet.bruyere.org/en/templates" TargetMode="External"/><Relationship Id="rId1" Type="http://schemas.openxmlformats.org/officeDocument/2006/relationships/slideLayout" Target="../slideLayouts/slideLayout10.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hyperlink" Target="https://infonet.bruyere.org/en/templates" TargetMode="External"/><Relationship Id="rId2" Type="http://schemas.openxmlformats.org/officeDocument/2006/relationships/hyperlink" Target="https://www.audioeye.com/color-contrast-checker/"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C501-EB5E-BA69-071A-DDA9C405D3A3}"/>
              </a:ext>
            </a:extLst>
          </p:cNvPr>
          <p:cNvSpPr txBox="1">
            <a:spLocks/>
          </p:cNvSpPr>
          <p:nvPr/>
        </p:nvSpPr>
        <p:spPr>
          <a:xfrm>
            <a:off x="3017520" y="1752607"/>
            <a:ext cx="37856160" cy="6362702"/>
          </a:xfrm>
          <a:prstGeom prst="rect">
            <a:avLst/>
          </a:prstGeom>
        </p:spPr>
        <p:txBody>
          <a:bodyPr/>
          <a:lst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a:lstStyle>
          <a:p>
            <a:r>
              <a:rPr lang="en-US" b="1" dirty="0">
                <a:latin typeface="Montserrat" pitchFamily="2" charset="0"/>
              </a:rPr>
              <a:t>RESEARCH POSTERS</a:t>
            </a:r>
          </a:p>
        </p:txBody>
      </p:sp>
      <p:sp>
        <p:nvSpPr>
          <p:cNvPr id="3" name="Content Placeholder 2">
            <a:extLst>
              <a:ext uri="{FF2B5EF4-FFF2-40B4-BE49-F238E27FC236}">
                <a16:creationId xmlns:a16="http://schemas.microsoft.com/office/drawing/2014/main" id="{20A9B23E-3D93-65D7-6C02-34A1714BB2C1}"/>
              </a:ext>
            </a:extLst>
          </p:cNvPr>
          <p:cNvSpPr txBox="1">
            <a:spLocks/>
          </p:cNvSpPr>
          <p:nvPr/>
        </p:nvSpPr>
        <p:spPr>
          <a:xfrm>
            <a:off x="3017520" y="8763000"/>
            <a:ext cx="37856160" cy="20886422"/>
          </a:xfrm>
          <a:prstGeom prst="rect">
            <a:avLst/>
          </a:prstGeom>
        </p:spPr>
        <p:txBody>
          <a:bodyPr>
            <a:norm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9600" b="1" dirty="0">
                <a:latin typeface="Montserrat" pitchFamily="2" charset="0"/>
              </a:rPr>
              <a:t>This document contains:</a:t>
            </a:r>
          </a:p>
          <a:p>
            <a:r>
              <a:rPr lang="en-US" sz="8000" b="1" dirty="0">
                <a:latin typeface="Montserrat" pitchFamily="2" charset="0"/>
              </a:rPr>
              <a:t>PAGE 2:</a:t>
            </a:r>
            <a:r>
              <a:rPr lang="en-US" sz="8000" dirty="0">
                <a:latin typeface="Montserrat" pitchFamily="2" charset="0"/>
              </a:rPr>
              <a:t> tips for designing an academic poster with design and content recommendations</a:t>
            </a:r>
          </a:p>
          <a:p>
            <a:r>
              <a:rPr lang="en-US" sz="8000" b="1" dirty="0">
                <a:latin typeface="Montserrat" pitchFamily="2" charset="0"/>
              </a:rPr>
              <a:t>PAGE 3:</a:t>
            </a:r>
            <a:r>
              <a:rPr lang="en-US" sz="8000" dirty="0">
                <a:latin typeface="Montserrat" pitchFamily="2" charset="0"/>
              </a:rPr>
              <a:t> a basic outline of how you might structure a research poster – you are welcome to use this as a guide or template</a:t>
            </a:r>
          </a:p>
          <a:p>
            <a:r>
              <a:rPr lang="en-US" sz="8000" b="1" dirty="0">
                <a:latin typeface="Montserrat" pitchFamily="2" charset="0"/>
              </a:rPr>
              <a:t>PAGE 4-6:</a:t>
            </a:r>
            <a:r>
              <a:rPr lang="en-US" sz="8000" dirty="0">
                <a:latin typeface="Montserrat" pitchFamily="2" charset="0"/>
              </a:rPr>
              <a:t> branded blank poster templates with editable text and moveable logos – you are welcome to use these, but it is not required for Research Day</a:t>
            </a:r>
          </a:p>
          <a:p>
            <a:r>
              <a:rPr lang="en-US" sz="8000" b="1" dirty="0">
                <a:latin typeface="Montserrat" pitchFamily="2" charset="0"/>
              </a:rPr>
              <a:t>PAGE 7: </a:t>
            </a:r>
            <a:r>
              <a:rPr lang="en-US" sz="8000" dirty="0">
                <a:latin typeface="Montserrat" pitchFamily="2" charset="0"/>
              </a:rPr>
              <a:t>Bruyère Health Research Institute official logos</a:t>
            </a:r>
          </a:p>
          <a:p>
            <a:r>
              <a:rPr lang="en-US" sz="8000" b="1" dirty="0">
                <a:latin typeface="Montserrat" pitchFamily="2" charset="0"/>
              </a:rPr>
              <a:t>PAGE 8:</a:t>
            </a:r>
            <a:r>
              <a:rPr lang="en-US" sz="8000" dirty="0">
                <a:latin typeface="Montserrat" pitchFamily="2" charset="0"/>
              </a:rPr>
              <a:t> brand fonts and sizing tips</a:t>
            </a:r>
          </a:p>
          <a:p>
            <a:r>
              <a:rPr lang="en-US" sz="8000" b="1" dirty="0">
                <a:latin typeface="Montserrat" pitchFamily="2" charset="0"/>
              </a:rPr>
              <a:t>PAGE 9:</a:t>
            </a:r>
            <a:r>
              <a:rPr lang="en-US" sz="8000" dirty="0">
                <a:latin typeface="Montserrat" pitchFamily="2" charset="0"/>
              </a:rPr>
              <a:t> brand </a:t>
            </a:r>
            <a:r>
              <a:rPr lang="en-US" sz="8000" dirty="0" err="1">
                <a:latin typeface="Montserrat" pitchFamily="2" charset="0"/>
              </a:rPr>
              <a:t>colour</a:t>
            </a:r>
            <a:r>
              <a:rPr lang="en-US" sz="8000" dirty="0">
                <a:latin typeface="Montserrat" pitchFamily="2" charset="0"/>
              </a:rPr>
              <a:t> palette</a:t>
            </a:r>
          </a:p>
          <a:p>
            <a:endParaRPr lang="en-US" sz="9600" dirty="0">
              <a:latin typeface="Montserrat" pitchFamily="2" charset="0"/>
            </a:endParaRPr>
          </a:p>
        </p:txBody>
      </p:sp>
      <p:pic>
        <p:nvPicPr>
          <p:cNvPr id="4" name="Picture 3" descr="A black background with white text&#10;&#10;AI-generated content may be incorrect.">
            <a:extLst>
              <a:ext uri="{FF2B5EF4-FFF2-40B4-BE49-F238E27FC236}">
                <a16:creationId xmlns:a16="http://schemas.microsoft.com/office/drawing/2014/main" id="{91B6D8D1-F53B-CF5E-5671-986DD0687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520" y="28170735"/>
            <a:ext cx="7724311" cy="2957374"/>
          </a:xfrm>
          <a:prstGeom prst="rect">
            <a:avLst/>
          </a:prstGeom>
        </p:spPr>
      </p:pic>
    </p:spTree>
    <p:extLst>
      <p:ext uri="{BB962C8B-B14F-4D97-AF65-F5344CB8AC3E}">
        <p14:creationId xmlns:p14="http://schemas.microsoft.com/office/powerpoint/2010/main" val="2989897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F31FA-7B83-310A-D5BC-0BD622BD880D}"/>
              </a:ext>
            </a:extLst>
          </p:cNvPr>
          <p:cNvSpPr>
            <a:spLocks noGrp="1"/>
          </p:cNvSpPr>
          <p:nvPr>
            <p:ph type="title"/>
          </p:nvPr>
        </p:nvSpPr>
        <p:spPr/>
        <p:txBody>
          <a:bodyPr/>
          <a:lstStyle/>
          <a:p>
            <a:r>
              <a:rPr lang="en-US" b="1" dirty="0">
                <a:latin typeface="Montserrat" pitchFamily="2" charset="0"/>
              </a:rPr>
              <a:t>DESIGN &amp; CONTENT TIPS</a:t>
            </a:r>
          </a:p>
        </p:txBody>
      </p:sp>
      <p:sp>
        <p:nvSpPr>
          <p:cNvPr id="3" name="Content Placeholder 2">
            <a:extLst>
              <a:ext uri="{FF2B5EF4-FFF2-40B4-BE49-F238E27FC236}">
                <a16:creationId xmlns:a16="http://schemas.microsoft.com/office/drawing/2014/main" id="{29B5E44F-91EA-7379-835F-695E8A19524D}"/>
              </a:ext>
            </a:extLst>
          </p:cNvPr>
          <p:cNvSpPr>
            <a:spLocks noGrp="1"/>
          </p:cNvSpPr>
          <p:nvPr>
            <p:ph idx="1"/>
          </p:nvPr>
        </p:nvSpPr>
        <p:spPr>
          <a:xfrm>
            <a:off x="3017520" y="7587348"/>
            <a:ext cx="37856160" cy="20886422"/>
          </a:xfrm>
        </p:spPr>
        <p:txBody>
          <a:bodyPr>
            <a:noAutofit/>
          </a:bodyPr>
          <a:lstStyle/>
          <a:p>
            <a:r>
              <a:rPr lang="en-US" sz="8000" dirty="0">
                <a:latin typeface="Montserrat" pitchFamily="2" charset="0"/>
              </a:rPr>
              <a:t>This is a 4’ x 3’ poster when printed. Font sizes below 32pt will be difficult to read when printed!</a:t>
            </a:r>
          </a:p>
          <a:p>
            <a:pPr marL="0" indent="0">
              <a:buNone/>
            </a:pPr>
            <a:endParaRPr lang="en-US" sz="2000" dirty="0">
              <a:latin typeface="Montserrat" pitchFamily="2" charset="0"/>
            </a:endParaRPr>
          </a:p>
          <a:p>
            <a:r>
              <a:rPr lang="en-US" sz="8000" dirty="0">
                <a:latin typeface="Montserrat" pitchFamily="2" charset="0"/>
              </a:rPr>
              <a:t>If you find your content is overflowing the recommended space, do not decrease font size – your audience will not stop to read more. Find the key points and CUT the remainder.</a:t>
            </a:r>
          </a:p>
          <a:p>
            <a:endParaRPr lang="en-US" sz="2000" dirty="0">
              <a:latin typeface="Montserrat" pitchFamily="2" charset="0"/>
            </a:endParaRPr>
          </a:p>
          <a:p>
            <a:r>
              <a:rPr lang="en-US" sz="8000" dirty="0">
                <a:latin typeface="Montserrat" pitchFamily="2" charset="0"/>
              </a:rPr>
              <a:t>Tight and long blocks of text impede readability. Don’t try to fill all white space, give your content some breathing room so the audience can easily understand how to move from one segment to the next.</a:t>
            </a:r>
          </a:p>
          <a:p>
            <a:pPr marL="0" indent="0">
              <a:buNone/>
            </a:pPr>
            <a:endParaRPr lang="en-US" sz="2000" dirty="0">
              <a:latin typeface="Montserrat" pitchFamily="2" charset="0"/>
            </a:endParaRPr>
          </a:p>
          <a:p>
            <a:r>
              <a:rPr lang="en-US" sz="8000" dirty="0">
                <a:latin typeface="Montserrat" pitchFamily="2" charset="0"/>
              </a:rPr>
              <a:t>Not every graph/chart from your analysis needs to be included – select the most relevant that convey the key findings.</a:t>
            </a:r>
          </a:p>
          <a:p>
            <a:endParaRPr lang="en-US" sz="2000" dirty="0">
              <a:latin typeface="Montserrat" pitchFamily="2" charset="0"/>
            </a:endParaRPr>
          </a:p>
          <a:p>
            <a:r>
              <a:rPr lang="en-US" sz="8000" dirty="0">
                <a:latin typeface="Montserrat" pitchFamily="2" charset="0"/>
              </a:rPr>
              <a:t>Check out </a:t>
            </a:r>
            <a:r>
              <a:rPr lang="en-US" sz="8000" dirty="0">
                <a:latin typeface="Montserrat" pitchFamily="2" charset="0"/>
                <a:hlinkClick r:id="rId2"/>
              </a:rPr>
              <a:t>Creating an Academic Poster: Tips and Tricks</a:t>
            </a:r>
            <a:r>
              <a:rPr lang="en-US" sz="8000" dirty="0">
                <a:latin typeface="Montserrat" pitchFamily="2" charset="0"/>
              </a:rPr>
              <a:t> for recommendations on content structure, font sizes, and how to effectively present and incorporate visuals such as charts and diagrams.</a:t>
            </a:r>
          </a:p>
          <a:p>
            <a:endParaRPr lang="en-US" sz="2000" dirty="0">
              <a:latin typeface="Montserrat" pitchFamily="2" charset="0"/>
            </a:endParaRPr>
          </a:p>
          <a:p>
            <a:r>
              <a:rPr lang="en-US" sz="8000" dirty="0">
                <a:latin typeface="Montserrat" pitchFamily="2" charset="0"/>
              </a:rPr>
              <a:t>Use QR codes to link out to full publications, your website, or contact information. Generate one for free at </a:t>
            </a:r>
            <a:r>
              <a:rPr lang="en-US" sz="8000" dirty="0">
                <a:latin typeface="Montserrat" pitchFamily="2" charset="0"/>
                <a:hlinkClick r:id="rId3"/>
              </a:rPr>
              <a:t>QR Code Generator by </a:t>
            </a:r>
            <a:r>
              <a:rPr lang="en-US" sz="8000" dirty="0" err="1">
                <a:latin typeface="Montserrat" pitchFamily="2" charset="0"/>
                <a:hlinkClick r:id="rId3"/>
              </a:rPr>
              <a:t>Bitly</a:t>
            </a:r>
            <a:r>
              <a:rPr lang="en-US" sz="8000" dirty="0">
                <a:latin typeface="Montserrat" pitchFamily="2" charset="0"/>
              </a:rPr>
              <a:t>.</a:t>
            </a:r>
          </a:p>
          <a:p>
            <a:pPr marL="0" indent="0">
              <a:buNone/>
            </a:pPr>
            <a:endParaRPr lang="en-US" sz="8000" dirty="0">
              <a:latin typeface="Montserrat" pitchFamily="2" charset="0"/>
            </a:endParaRPr>
          </a:p>
        </p:txBody>
      </p:sp>
    </p:spTree>
    <p:extLst>
      <p:ext uri="{BB962C8B-B14F-4D97-AF65-F5344CB8AC3E}">
        <p14:creationId xmlns:p14="http://schemas.microsoft.com/office/powerpoint/2010/main" val="2475815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CB47B15A-0DD3-A8D4-4C4C-62380DF5673C}"/>
              </a:ext>
            </a:extLst>
          </p:cNvPr>
          <p:cNvSpPr/>
          <p:nvPr/>
        </p:nvSpPr>
        <p:spPr>
          <a:xfrm>
            <a:off x="10874044" y="4048899"/>
            <a:ext cx="22143113" cy="28028259"/>
          </a:xfrm>
          <a:prstGeom prst="roundRect">
            <a:avLst>
              <a:gd name="adj" fmla="val 601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8A049A3A-E543-0676-D1B1-C58B93401553}"/>
              </a:ext>
            </a:extLst>
          </p:cNvPr>
          <p:cNvSpPr/>
          <p:nvPr/>
        </p:nvSpPr>
        <p:spPr>
          <a:xfrm>
            <a:off x="33354527" y="4159993"/>
            <a:ext cx="9526019" cy="2802825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C9057C8B-4F1B-20AA-1AAF-E3B6E1D43287}"/>
              </a:ext>
            </a:extLst>
          </p:cNvPr>
          <p:cNvSpPr/>
          <p:nvPr/>
        </p:nvSpPr>
        <p:spPr>
          <a:xfrm>
            <a:off x="1010654" y="4192307"/>
            <a:ext cx="9526019" cy="2802825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1A208D5-63DD-BF49-C897-76549E9697F8}"/>
              </a:ext>
            </a:extLst>
          </p:cNvPr>
          <p:cNvSpPr txBox="1"/>
          <p:nvPr/>
        </p:nvSpPr>
        <p:spPr>
          <a:xfrm>
            <a:off x="1727542" y="7187834"/>
            <a:ext cx="7993974" cy="2862322"/>
          </a:xfrm>
          <a:prstGeom prst="rect">
            <a:avLst/>
          </a:prstGeom>
          <a:noFill/>
        </p:spPr>
        <p:txBody>
          <a:bodyPr wrap="square" rtlCol="0">
            <a:spAutoFit/>
          </a:bodyPr>
          <a:lstStyle/>
          <a:p>
            <a:r>
              <a:rPr lang="en-US" sz="3600" dirty="0">
                <a:latin typeface="Montserrat" pitchFamily="2" charset="0"/>
              </a:rPr>
              <a:t>Explain why the study matters in simple terms. What health challenges prompted this work? Why are you investigating this question?</a:t>
            </a:r>
          </a:p>
        </p:txBody>
      </p:sp>
      <p:sp>
        <p:nvSpPr>
          <p:cNvPr id="5" name="TextBox 4">
            <a:extLst>
              <a:ext uri="{FF2B5EF4-FFF2-40B4-BE49-F238E27FC236}">
                <a16:creationId xmlns:a16="http://schemas.microsoft.com/office/drawing/2014/main" id="{78C2FC74-4DCD-3ABF-7001-202EF413342F}"/>
              </a:ext>
            </a:extLst>
          </p:cNvPr>
          <p:cNvSpPr txBox="1"/>
          <p:nvPr/>
        </p:nvSpPr>
        <p:spPr>
          <a:xfrm>
            <a:off x="13098574" y="567259"/>
            <a:ext cx="19728478" cy="1569660"/>
          </a:xfrm>
          <a:prstGeom prst="rect">
            <a:avLst/>
          </a:prstGeom>
          <a:noFill/>
        </p:spPr>
        <p:txBody>
          <a:bodyPr wrap="none" rtlCol="0">
            <a:spAutoFit/>
          </a:bodyPr>
          <a:lstStyle/>
          <a:p>
            <a:r>
              <a:rPr lang="en-US" sz="9600" b="1" dirty="0">
                <a:latin typeface="Montserrat" pitchFamily="2" charset="0"/>
              </a:rPr>
              <a:t>Anatomy of a Research Poster</a:t>
            </a:r>
          </a:p>
        </p:txBody>
      </p:sp>
      <p:sp>
        <p:nvSpPr>
          <p:cNvPr id="6" name="TextBox 5">
            <a:extLst>
              <a:ext uri="{FF2B5EF4-FFF2-40B4-BE49-F238E27FC236}">
                <a16:creationId xmlns:a16="http://schemas.microsoft.com/office/drawing/2014/main" id="{01C271CB-39C9-F791-BFF4-9D69F6D5AADC}"/>
              </a:ext>
            </a:extLst>
          </p:cNvPr>
          <p:cNvSpPr txBox="1"/>
          <p:nvPr/>
        </p:nvSpPr>
        <p:spPr>
          <a:xfrm>
            <a:off x="1727541" y="5903320"/>
            <a:ext cx="4570482" cy="769441"/>
          </a:xfrm>
          <a:prstGeom prst="rect">
            <a:avLst/>
          </a:prstGeom>
          <a:noFill/>
        </p:spPr>
        <p:txBody>
          <a:bodyPr wrap="none" rtlCol="0">
            <a:spAutoFit/>
          </a:bodyPr>
          <a:lstStyle/>
          <a:p>
            <a:r>
              <a:rPr lang="en-US" sz="4400" b="1" dirty="0">
                <a:latin typeface="Montserrat" pitchFamily="2" charset="0"/>
              </a:rPr>
              <a:t>BACKGROUND</a:t>
            </a:r>
          </a:p>
        </p:txBody>
      </p:sp>
      <p:sp>
        <p:nvSpPr>
          <p:cNvPr id="9" name="TextBox 8">
            <a:extLst>
              <a:ext uri="{FF2B5EF4-FFF2-40B4-BE49-F238E27FC236}">
                <a16:creationId xmlns:a16="http://schemas.microsoft.com/office/drawing/2014/main" id="{135346F6-7ACF-9A62-F43B-C080BB04A9C6}"/>
              </a:ext>
            </a:extLst>
          </p:cNvPr>
          <p:cNvSpPr txBox="1"/>
          <p:nvPr/>
        </p:nvSpPr>
        <p:spPr>
          <a:xfrm>
            <a:off x="1727542" y="15754872"/>
            <a:ext cx="7993974" cy="5078313"/>
          </a:xfrm>
          <a:prstGeom prst="rect">
            <a:avLst/>
          </a:prstGeom>
          <a:noFill/>
        </p:spPr>
        <p:txBody>
          <a:bodyPr wrap="square" rtlCol="0">
            <a:spAutoFit/>
          </a:bodyPr>
          <a:lstStyle/>
          <a:p>
            <a:r>
              <a:rPr lang="en-US" sz="3600" dirty="0">
                <a:latin typeface="Montserrat" pitchFamily="2" charset="0"/>
              </a:rPr>
              <a:t>Include your study population/sample, brief method collection, and what processes you used for analysis. Add a flowchart or visualization if possible.</a:t>
            </a:r>
          </a:p>
          <a:p>
            <a:endParaRPr lang="en-US" sz="3600" dirty="0">
              <a:latin typeface="Montserrat" pitchFamily="2" charset="0"/>
            </a:endParaRPr>
          </a:p>
          <a:p>
            <a:r>
              <a:rPr lang="en-US" sz="3600" dirty="0">
                <a:latin typeface="Montserrat" pitchFamily="2" charset="0"/>
              </a:rPr>
              <a:t>You don’t need to include every detail. Be concise.</a:t>
            </a:r>
          </a:p>
        </p:txBody>
      </p:sp>
      <p:sp>
        <p:nvSpPr>
          <p:cNvPr id="10" name="TextBox 9">
            <a:extLst>
              <a:ext uri="{FF2B5EF4-FFF2-40B4-BE49-F238E27FC236}">
                <a16:creationId xmlns:a16="http://schemas.microsoft.com/office/drawing/2014/main" id="{980D717D-5E2A-F67A-33C9-E3C048AEEF92}"/>
              </a:ext>
            </a:extLst>
          </p:cNvPr>
          <p:cNvSpPr txBox="1"/>
          <p:nvPr/>
        </p:nvSpPr>
        <p:spPr>
          <a:xfrm>
            <a:off x="1727541" y="14470358"/>
            <a:ext cx="3209533" cy="769441"/>
          </a:xfrm>
          <a:prstGeom prst="rect">
            <a:avLst/>
          </a:prstGeom>
          <a:noFill/>
        </p:spPr>
        <p:txBody>
          <a:bodyPr wrap="none" rtlCol="0">
            <a:spAutoFit/>
          </a:bodyPr>
          <a:lstStyle/>
          <a:p>
            <a:r>
              <a:rPr lang="en-US" sz="4400" b="1" dirty="0">
                <a:latin typeface="Montserrat" pitchFamily="2" charset="0"/>
              </a:rPr>
              <a:t>METHODS</a:t>
            </a:r>
          </a:p>
        </p:txBody>
      </p:sp>
      <p:sp>
        <p:nvSpPr>
          <p:cNvPr id="11" name="TextBox 10">
            <a:extLst>
              <a:ext uri="{FF2B5EF4-FFF2-40B4-BE49-F238E27FC236}">
                <a16:creationId xmlns:a16="http://schemas.microsoft.com/office/drawing/2014/main" id="{5F4CDA24-AA91-F06D-3FB6-0B06FC5309EB}"/>
              </a:ext>
            </a:extLst>
          </p:cNvPr>
          <p:cNvSpPr txBox="1"/>
          <p:nvPr/>
        </p:nvSpPr>
        <p:spPr>
          <a:xfrm>
            <a:off x="12522266" y="7173244"/>
            <a:ext cx="18790462" cy="4524315"/>
          </a:xfrm>
          <a:prstGeom prst="rect">
            <a:avLst/>
          </a:prstGeom>
          <a:noFill/>
        </p:spPr>
        <p:txBody>
          <a:bodyPr wrap="square" rtlCol="0">
            <a:spAutoFit/>
          </a:bodyPr>
          <a:lstStyle/>
          <a:p>
            <a:r>
              <a:rPr lang="en-US" sz="3600" dirty="0">
                <a:latin typeface="Montserrat" pitchFamily="2" charset="0"/>
              </a:rPr>
              <a:t>Your findings should take up the majority of the space. The more you are able to use plain English, the wider an audience you can reach!</a:t>
            </a:r>
          </a:p>
          <a:p>
            <a:endParaRPr lang="en-US" sz="3600" dirty="0">
              <a:latin typeface="Montserrat" pitchFamily="2" charset="0"/>
            </a:endParaRPr>
          </a:p>
          <a:p>
            <a:r>
              <a:rPr lang="en-US" sz="3600" dirty="0">
                <a:latin typeface="Montserrat" pitchFamily="2" charset="0"/>
              </a:rPr>
              <a:t>Distill the key ideas. What did you discover? What are the results and what are their impact?</a:t>
            </a:r>
          </a:p>
          <a:p>
            <a:endParaRPr lang="en-US" sz="3600" dirty="0">
              <a:latin typeface="Montserrat" pitchFamily="2" charset="0"/>
            </a:endParaRPr>
          </a:p>
          <a:p>
            <a:r>
              <a:rPr lang="en-US" sz="3600" dirty="0">
                <a:latin typeface="Montserrat" pitchFamily="2" charset="0"/>
              </a:rPr>
              <a:t>What do these findings mean for patients, your population of interest, health care providers, the health system, or the broader field of study?</a:t>
            </a:r>
          </a:p>
        </p:txBody>
      </p:sp>
      <p:sp>
        <p:nvSpPr>
          <p:cNvPr id="12" name="TextBox 11">
            <a:extLst>
              <a:ext uri="{FF2B5EF4-FFF2-40B4-BE49-F238E27FC236}">
                <a16:creationId xmlns:a16="http://schemas.microsoft.com/office/drawing/2014/main" id="{6837BCE0-BCE9-39AB-53CA-6119A4B8BE2A}"/>
              </a:ext>
            </a:extLst>
          </p:cNvPr>
          <p:cNvSpPr txBox="1"/>
          <p:nvPr/>
        </p:nvSpPr>
        <p:spPr>
          <a:xfrm>
            <a:off x="12522265" y="5888730"/>
            <a:ext cx="2834430" cy="769441"/>
          </a:xfrm>
          <a:prstGeom prst="rect">
            <a:avLst/>
          </a:prstGeom>
          <a:noFill/>
        </p:spPr>
        <p:txBody>
          <a:bodyPr wrap="none" rtlCol="0">
            <a:spAutoFit/>
          </a:bodyPr>
          <a:lstStyle/>
          <a:p>
            <a:r>
              <a:rPr lang="en-US" sz="4400" b="1" dirty="0">
                <a:latin typeface="Montserrat" pitchFamily="2" charset="0"/>
              </a:rPr>
              <a:t>RESULTS</a:t>
            </a:r>
          </a:p>
        </p:txBody>
      </p:sp>
      <p:sp>
        <p:nvSpPr>
          <p:cNvPr id="15" name="TextBox 14">
            <a:extLst>
              <a:ext uri="{FF2B5EF4-FFF2-40B4-BE49-F238E27FC236}">
                <a16:creationId xmlns:a16="http://schemas.microsoft.com/office/drawing/2014/main" id="{1C873DE7-523F-E96C-0A9A-31BF99E8E658}"/>
              </a:ext>
            </a:extLst>
          </p:cNvPr>
          <p:cNvSpPr txBox="1"/>
          <p:nvPr/>
        </p:nvSpPr>
        <p:spPr>
          <a:xfrm>
            <a:off x="18192808" y="2394455"/>
            <a:ext cx="9068508" cy="923330"/>
          </a:xfrm>
          <a:prstGeom prst="rect">
            <a:avLst/>
          </a:prstGeom>
          <a:noFill/>
        </p:spPr>
        <p:txBody>
          <a:bodyPr wrap="none" rtlCol="0">
            <a:spAutoFit/>
          </a:bodyPr>
          <a:lstStyle/>
          <a:p>
            <a:r>
              <a:rPr lang="en-US" sz="5400" b="1" dirty="0">
                <a:latin typeface="Montserrat" pitchFamily="2" charset="0"/>
              </a:rPr>
              <a:t>Name 1, Name 2, Name 3</a:t>
            </a:r>
          </a:p>
        </p:txBody>
      </p:sp>
      <p:pic>
        <p:nvPicPr>
          <p:cNvPr id="17" name="Graphic 16" descr="Flowchart outline">
            <a:extLst>
              <a:ext uri="{FF2B5EF4-FFF2-40B4-BE49-F238E27FC236}">
                <a16:creationId xmlns:a16="http://schemas.microsoft.com/office/drawing/2014/main" id="{C361B8BE-F561-8B56-A481-3D63C86D7D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79584" y="21436203"/>
            <a:ext cx="7289890" cy="7289890"/>
          </a:xfrm>
          <a:prstGeom prst="rect">
            <a:avLst/>
          </a:prstGeom>
        </p:spPr>
      </p:pic>
      <p:pic>
        <p:nvPicPr>
          <p:cNvPr id="19" name="Graphic 18" descr="Images outline">
            <a:extLst>
              <a:ext uri="{FF2B5EF4-FFF2-40B4-BE49-F238E27FC236}">
                <a16:creationId xmlns:a16="http://schemas.microsoft.com/office/drawing/2014/main" id="{02533515-E5D2-1EF7-4642-C0DB337A8A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106485" y="13043032"/>
            <a:ext cx="5747786" cy="5747786"/>
          </a:xfrm>
          <a:prstGeom prst="rect">
            <a:avLst/>
          </a:prstGeom>
        </p:spPr>
      </p:pic>
      <p:pic>
        <p:nvPicPr>
          <p:cNvPr id="23" name="Graphic 22" descr="Scatterplot outline">
            <a:extLst>
              <a:ext uri="{FF2B5EF4-FFF2-40B4-BE49-F238E27FC236}">
                <a16:creationId xmlns:a16="http://schemas.microsoft.com/office/drawing/2014/main" id="{48A160C9-B7F7-40E3-86D4-B1025E982BB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523570" y="12641511"/>
            <a:ext cx="8349915" cy="8349915"/>
          </a:xfrm>
          <a:prstGeom prst="rect">
            <a:avLst/>
          </a:prstGeom>
        </p:spPr>
      </p:pic>
      <p:pic>
        <p:nvPicPr>
          <p:cNvPr id="26" name="Graphic 25" descr="Bar chart outline">
            <a:extLst>
              <a:ext uri="{FF2B5EF4-FFF2-40B4-BE49-F238E27FC236}">
                <a16:creationId xmlns:a16="http://schemas.microsoft.com/office/drawing/2014/main" id="{832C4F03-D702-490C-F53E-C09CC4E6C30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962813" y="12747481"/>
            <a:ext cx="8349915" cy="8349915"/>
          </a:xfrm>
          <a:prstGeom prst="rect">
            <a:avLst/>
          </a:prstGeom>
        </p:spPr>
      </p:pic>
      <p:sp>
        <p:nvSpPr>
          <p:cNvPr id="31" name="TextBox 30">
            <a:extLst>
              <a:ext uri="{FF2B5EF4-FFF2-40B4-BE49-F238E27FC236}">
                <a16:creationId xmlns:a16="http://schemas.microsoft.com/office/drawing/2014/main" id="{02B4D959-D465-B08A-D3B5-33CF338B4475}"/>
              </a:ext>
            </a:extLst>
          </p:cNvPr>
          <p:cNvSpPr txBox="1"/>
          <p:nvPr/>
        </p:nvSpPr>
        <p:spPr>
          <a:xfrm>
            <a:off x="34169684" y="7187834"/>
            <a:ext cx="7993974" cy="5078313"/>
          </a:xfrm>
          <a:prstGeom prst="rect">
            <a:avLst/>
          </a:prstGeom>
          <a:noFill/>
        </p:spPr>
        <p:txBody>
          <a:bodyPr wrap="square" rtlCol="0">
            <a:spAutoFit/>
          </a:bodyPr>
          <a:lstStyle/>
          <a:p>
            <a:r>
              <a:rPr lang="en-US" sz="3600" dirty="0">
                <a:latin typeface="Montserrat" pitchFamily="2" charset="0"/>
              </a:rPr>
              <a:t>Any other results, graphs, tables, or nuance you can’t capture with the main findings can have the remainder of the space.</a:t>
            </a:r>
          </a:p>
          <a:p>
            <a:endParaRPr lang="en-US" sz="3600" dirty="0">
              <a:latin typeface="Montserrat" pitchFamily="2" charset="0"/>
            </a:endParaRPr>
          </a:p>
          <a:p>
            <a:r>
              <a:rPr lang="en-US" sz="3600" dirty="0">
                <a:latin typeface="Montserrat" pitchFamily="2" charset="0"/>
              </a:rPr>
              <a:t>Anything worth discussion about future directions? Limitations? Any other considerations about this work?</a:t>
            </a:r>
          </a:p>
        </p:txBody>
      </p:sp>
      <p:sp>
        <p:nvSpPr>
          <p:cNvPr id="32" name="TextBox 31">
            <a:extLst>
              <a:ext uri="{FF2B5EF4-FFF2-40B4-BE49-F238E27FC236}">
                <a16:creationId xmlns:a16="http://schemas.microsoft.com/office/drawing/2014/main" id="{0AF0C7E1-99EF-0DFE-D4E3-B935FA5A1294}"/>
              </a:ext>
            </a:extLst>
          </p:cNvPr>
          <p:cNvSpPr txBox="1"/>
          <p:nvPr/>
        </p:nvSpPr>
        <p:spPr>
          <a:xfrm>
            <a:off x="34169683" y="5903320"/>
            <a:ext cx="7827784" cy="769441"/>
          </a:xfrm>
          <a:prstGeom prst="rect">
            <a:avLst/>
          </a:prstGeom>
          <a:noFill/>
        </p:spPr>
        <p:txBody>
          <a:bodyPr wrap="none" rtlCol="0">
            <a:spAutoFit/>
          </a:bodyPr>
          <a:lstStyle/>
          <a:p>
            <a:r>
              <a:rPr lang="en-US" sz="4400" b="1" dirty="0">
                <a:latin typeface="Montserrat" pitchFamily="2" charset="0"/>
              </a:rPr>
              <a:t>OTHER CONSIDERATIONS</a:t>
            </a:r>
          </a:p>
        </p:txBody>
      </p:sp>
      <p:sp>
        <p:nvSpPr>
          <p:cNvPr id="33" name="TextBox 32">
            <a:extLst>
              <a:ext uri="{FF2B5EF4-FFF2-40B4-BE49-F238E27FC236}">
                <a16:creationId xmlns:a16="http://schemas.microsoft.com/office/drawing/2014/main" id="{84B7D64A-92A9-80FD-3F4E-65AF3C2F84CB}"/>
              </a:ext>
            </a:extLst>
          </p:cNvPr>
          <p:cNvSpPr txBox="1"/>
          <p:nvPr/>
        </p:nvSpPr>
        <p:spPr>
          <a:xfrm>
            <a:off x="12522265" y="22957564"/>
            <a:ext cx="18790462" cy="2308324"/>
          </a:xfrm>
          <a:prstGeom prst="rect">
            <a:avLst/>
          </a:prstGeom>
          <a:noFill/>
        </p:spPr>
        <p:txBody>
          <a:bodyPr wrap="square" rtlCol="0">
            <a:spAutoFit/>
          </a:bodyPr>
          <a:lstStyle/>
          <a:p>
            <a:r>
              <a:rPr lang="en-US" sz="3600" dirty="0">
                <a:latin typeface="Montserrat" pitchFamily="2" charset="0"/>
              </a:rPr>
              <a:t>Visualize findings with an image, graph, or figure.</a:t>
            </a:r>
          </a:p>
          <a:p>
            <a:endParaRPr lang="en-US" sz="3600" dirty="0">
              <a:latin typeface="Montserrat" pitchFamily="2" charset="0"/>
            </a:endParaRPr>
          </a:p>
          <a:p>
            <a:r>
              <a:rPr lang="en-US" sz="3600" dirty="0">
                <a:latin typeface="Montserrat" pitchFamily="2" charset="0"/>
              </a:rPr>
              <a:t>Help people navigate your ideas by avoiding visually crowded posters and only speaking to the most essential points.</a:t>
            </a:r>
          </a:p>
        </p:txBody>
      </p:sp>
      <p:sp>
        <p:nvSpPr>
          <p:cNvPr id="34" name="TextBox 33">
            <a:extLst>
              <a:ext uri="{FF2B5EF4-FFF2-40B4-BE49-F238E27FC236}">
                <a16:creationId xmlns:a16="http://schemas.microsoft.com/office/drawing/2014/main" id="{0A115F2A-5807-0091-1126-9D6D65E44154}"/>
              </a:ext>
            </a:extLst>
          </p:cNvPr>
          <p:cNvSpPr txBox="1"/>
          <p:nvPr/>
        </p:nvSpPr>
        <p:spPr>
          <a:xfrm>
            <a:off x="34169684" y="28982026"/>
            <a:ext cx="7993974" cy="2308324"/>
          </a:xfrm>
          <a:prstGeom prst="rect">
            <a:avLst/>
          </a:prstGeom>
          <a:noFill/>
        </p:spPr>
        <p:txBody>
          <a:bodyPr wrap="square" rtlCol="0">
            <a:spAutoFit/>
          </a:bodyPr>
          <a:lstStyle/>
          <a:p>
            <a:r>
              <a:rPr lang="en-US" sz="3600" dirty="0">
                <a:latin typeface="Montserrat" pitchFamily="2" charset="0"/>
              </a:rPr>
              <a:t>Add references, affiliations/partners, extra logos, acknowledgements, contact information, etc. at the bottom.</a:t>
            </a:r>
          </a:p>
        </p:txBody>
      </p:sp>
      <p:pic>
        <p:nvPicPr>
          <p:cNvPr id="3" name="Picture 2" descr="A black and white logo&#10;&#10;Description automatically generated">
            <a:extLst>
              <a:ext uri="{FF2B5EF4-FFF2-40B4-BE49-F238E27FC236}">
                <a16:creationId xmlns:a16="http://schemas.microsoft.com/office/drawing/2014/main" id="{53527EBD-C3BF-711E-9791-3FFEA2A984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330907" y="945876"/>
            <a:ext cx="9298942" cy="1364348"/>
          </a:xfrm>
          <a:prstGeom prst="rect">
            <a:avLst/>
          </a:prstGeom>
        </p:spPr>
      </p:pic>
    </p:spTree>
    <p:extLst>
      <p:ext uri="{BB962C8B-B14F-4D97-AF65-F5344CB8AC3E}">
        <p14:creationId xmlns:p14="http://schemas.microsoft.com/office/powerpoint/2010/main" val="2725081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3FD3C-063D-F54D-386F-7FD329CA0C82}"/>
              </a:ext>
            </a:extLst>
          </p:cNvPr>
          <p:cNvSpPr txBox="1"/>
          <p:nvPr/>
        </p:nvSpPr>
        <p:spPr>
          <a:xfrm>
            <a:off x="1727542" y="7187834"/>
            <a:ext cx="7993974" cy="646331"/>
          </a:xfrm>
          <a:prstGeom prst="rect">
            <a:avLst/>
          </a:prstGeom>
          <a:noFill/>
        </p:spPr>
        <p:txBody>
          <a:bodyPr wrap="square" rtlCol="0">
            <a:spAutoFit/>
          </a:bodyPr>
          <a:lstStyle/>
          <a:p>
            <a:r>
              <a:rPr lang="en-US" sz="3600" dirty="0">
                <a:latin typeface="Montserrat" pitchFamily="2" charset="0"/>
              </a:rPr>
              <a:t>Text is sized at 36.</a:t>
            </a:r>
          </a:p>
        </p:txBody>
      </p:sp>
      <p:sp>
        <p:nvSpPr>
          <p:cNvPr id="3" name="TextBox 2">
            <a:extLst>
              <a:ext uri="{FF2B5EF4-FFF2-40B4-BE49-F238E27FC236}">
                <a16:creationId xmlns:a16="http://schemas.microsoft.com/office/drawing/2014/main" id="{F6CD3585-2D0F-422B-860E-F805091ECDB1}"/>
              </a:ext>
            </a:extLst>
          </p:cNvPr>
          <p:cNvSpPr txBox="1"/>
          <p:nvPr/>
        </p:nvSpPr>
        <p:spPr>
          <a:xfrm>
            <a:off x="13098574" y="567259"/>
            <a:ext cx="17190925" cy="1569660"/>
          </a:xfrm>
          <a:prstGeom prst="rect">
            <a:avLst/>
          </a:prstGeom>
          <a:noFill/>
        </p:spPr>
        <p:txBody>
          <a:bodyPr wrap="none" rtlCol="0">
            <a:spAutoFit/>
          </a:bodyPr>
          <a:lstStyle/>
          <a:p>
            <a:pPr algn="ctr"/>
            <a:r>
              <a:rPr lang="en-US" sz="9600" b="1" dirty="0">
                <a:latin typeface="Montserrat" pitchFamily="2" charset="0"/>
              </a:rPr>
              <a:t>Research Poster Template</a:t>
            </a:r>
          </a:p>
        </p:txBody>
      </p:sp>
      <p:sp>
        <p:nvSpPr>
          <p:cNvPr id="4" name="TextBox 3">
            <a:extLst>
              <a:ext uri="{FF2B5EF4-FFF2-40B4-BE49-F238E27FC236}">
                <a16:creationId xmlns:a16="http://schemas.microsoft.com/office/drawing/2014/main" id="{2724ACFA-B855-C03A-9770-31AB320BF53A}"/>
              </a:ext>
            </a:extLst>
          </p:cNvPr>
          <p:cNvSpPr txBox="1"/>
          <p:nvPr/>
        </p:nvSpPr>
        <p:spPr>
          <a:xfrm>
            <a:off x="1727541" y="5903320"/>
            <a:ext cx="7117654" cy="769441"/>
          </a:xfrm>
          <a:prstGeom prst="rect">
            <a:avLst/>
          </a:prstGeom>
          <a:noFill/>
        </p:spPr>
        <p:txBody>
          <a:bodyPr wrap="none" rtlCol="0">
            <a:spAutoFit/>
          </a:bodyPr>
          <a:lstStyle/>
          <a:p>
            <a:r>
              <a:rPr lang="en-US" sz="4400" b="1" dirty="0">
                <a:latin typeface="Montserrat" pitchFamily="2" charset="0"/>
              </a:rPr>
              <a:t>Headers are sized at 44</a:t>
            </a:r>
          </a:p>
        </p:txBody>
      </p:sp>
      <p:sp>
        <p:nvSpPr>
          <p:cNvPr id="5" name="TextBox 4">
            <a:extLst>
              <a:ext uri="{FF2B5EF4-FFF2-40B4-BE49-F238E27FC236}">
                <a16:creationId xmlns:a16="http://schemas.microsoft.com/office/drawing/2014/main" id="{8B29B517-83A7-1C31-ABE2-DC4C17AA3A9F}"/>
              </a:ext>
            </a:extLst>
          </p:cNvPr>
          <p:cNvSpPr txBox="1"/>
          <p:nvPr/>
        </p:nvSpPr>
        <p:spPr>
          <a:xfrm>
            <a:off x="18192808" y="2394455"/>
            <a:ext cx="9068508" cy="923330"/>
          </a:xfrm>
          <a:prstGeom prst="rect">
            <a:avLst/>
          </a:prstGeom>
          <a:noFill/>
        </p:spPr>
        <p:txBody>
          <a:bodyPr wrap="none" rtlCol="0">
            <a:spAutoFit/>
          </a:bodyPr>
          <a:lstStyle/>
          <a:p>
            <a:pPr algn="ctr"/>
            <a:r>
              <a:rPr lang="en-US" sz="5400" b="1" dirty="0">
                <a:latin typeface="Montserrat" pitchFamily="2" charset="0"/>
              </a:rPr>
              <a:t>Name 1, Name 2, Name 3</a:t>
            </a:r>
          </a:p>
        </p:txBody>
      </p:sp>
      <p:pic>
        <p:nvPicPr>
          <p:cNvPr id="7" name="Picture 6" descr="A black background with white text&#10;&#10;AI-generated content may be incorrect.">
            <a:extLst>
              <a:ext uri="{FF2B5EF4-FFF2-40B4-BE49-F238E27FC236}">
                <a16:creationId xmlns:a16="http://schemas.microsoft.com/office/drawing/2014/main" id="{5BC61861-E557-BE33-C927-07F075B2D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7541" y="567259"/>
            <a:ext cx="4772419" cy="1827196"/>
          </a:xfrm>
          <a:prstGeom prst="rect">
            <a:avLst/>
          </a:prstGeom>
        </p:spPr>
      </p:pic>
    </p:spTree>
    <p:extLst>
      <p:ext uri="{BB962C8B-B14F-4D97-AF65-F5344CB8AC3E}">
        <p14:creationId xmlns:p14="http://schemas.microsoft.com/office/powerpoint/2010/main" val="788531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A7A4D7-7F36-EEE0-BFE2-D54E203F935E}"/>
              </a:ext>
            </a:extLst>
          </p:cNvPr>
          <p:cNvSpPr txBox="1"/>
          <p:nvPr/>
        </p:nvSpPr>
        <p:spPr>
          <a:xfrm>
            <a:off x="1727542" y="7187834"/>
            <a:ext cx="7993974" cy="646331"/>
          </a:xfrm>
          <a:prstGeom prst="rect">
            <a:avLst/>
          </a:prstGeom>
          <a:noFill/>
        </p:spPr>
        <p:txBody>
          <a:bodyPr wrap="square" rtlCol="0">
            <a:spAutoFit/>
          </a:bodyPr>
          <a:lstStyle/>
          <a:p>
            <a:r>
              <a:rPr lang="en-US" sz="3600" dirty="0">
                <a:latin typeface="Montserrat" pitchFamily="2" charset="0"/>
              </a:rPr>
              <a:t>Text is sized at 36.</a:t>
            </a:r>
          </a:p>
        </p:txBody>
      </p:sp>
      <p:sp>
        <p:nvSpPr>
          <p:cNvPr id="3" name="TextBox 2">
            <a:extLst>
              <a:ext uri="{FF2B5EF4-FFF2-40B4-BE49-F238E27FC236}">
                <a16:creationId xmlns:a16="http://schemas.microsoft.com/office/drawing/2014/main" id="{0C7AE04F-5F14-A9D9-9539-470EE994413D}"/>
              </a:ext>
            </a:extLst>
          </p:cNvPr>
          <p:cNvSpPr txBox="1"/>
          <p:nvPr/>
        </p:nvSpPr>
        <p:spPr>
          <a:xfrm>
            <a:off x="1727541" y="1094552"/>
            <a:ext cx="17190925" cy="1569660"/>
          </a:xfrm>
          <a:prstGeom prst="rect">
            <a:avLst/>
          </a:prstGeom>
          <a:noFill/>
        </p:spPr>
        <p:txBody>
          <a:bodyPr wrap="none" rtlCol="0">
            <a:spAutoFit/>
          </a:bodyPr>
          <a:lstStyle/>
          <a:p>
            <a:r>
              <a:rPr lang="en-US" sz="9600" b="1" dirty="0">
                <a:latin typeface="Montserrat" pitchFamily="2" charset="0"/>
              </a:rPr>
              <a:t>Research Poster Template</a:t>
            </a:r>
          </a:p>
        </p:txBody>
      </p:sp>
      <p:sp>
        <p:nvSpPr>
          <p:cNvPr id="4" name="TextBox 3">
            <a:extLst>
              <a:ext uri="{FF2B5EF4-FFF2-40B4-BE49-F238E27FC236}">
                <a16:creationId xmlns:a16="http://schemas.microsoft.com/office/drawing/2014/main" id="{E5FBAC3E-54A3-B053-BBF8-265C482A0032}"/>
              </a:ext>
            </a:extLst>
          </p:cNvPr>
          <p:cNvSpPr txBox="1"/>
          <p:nvPr/>
        </p:nvSpPr>
        <p:spPr>
          <a:xfrm>
            <a:off x="1727541" y="5903320"/>
            <a:ext cx="7117654" cy="769441"/>
          </a:xfrm>
          <a:prstGeom prst="rect">
            <a:avLst/>
          </a:prstGeom>
          <a:noFill/>
        </p:spPr>
        <p:txBody>
          <a:bodyPr wrap="none" rtlCol="0">
            <a:spAutoFit/>
          </a:bodyPr>
          <a:lstStyle/>
          <a:p>
            <a:r>
              <a:rPr lang="en-US" sz="4400" b="1" dirty="0">
                <a:latin typeface="Montserrat" pitchFamily="2" charset="0"/>
              </a:rPr>
              <a:t>Headers are sized at 44</a:t>
            </a:r>
          </a:p>
        </p:txBody>
      </p:sp>
      <p:sp>
        <p:nvSpPr>
          <p:cNvPr id="5" name="TextBox 4">
            <a:extLst>
              <a:ext uri="{FF2B5EF4-FFF2-40B4-BE49-F238E27FC236}">
                <a16:creationId xmlns:a16="http://schemas.microsoft.com/office/drawing/2014/main" id="{F79A8E7E-1787-B236-F89D-BDDA21A9BE93}"/>
              </a:ext>
            </a:extLst>
          </p:cNvPr>
          <p:cNvSpPr txBox="1"/>
          <p:nvPr/>
        </p:nvSpPr>
        <p:spPr>
          <a:xfrm>
            <a:off x="1727541" y="3179285"/>
            <a:ext cx="9068508" cy="923330"/>
          </a:xfrm>
          <a:prstGeom prst="rect">
            <a:avLst/>
          </a:prstGeom>
          <a:noFill/>
        </p:spPr>
        <p:txBody>
          <a:bodyPr wrap="none" rtlCol="0">
            <a:spAutoFit/>
          </a:bodyPr>
          <a:lstStyle/>
          <a:p>
            <a:r>
              <a:rPr lang="en-US" sz="5400" b="1" dirty="0">
                <a:latin typeface="Montserrat" pitchFamily="2" charset="0"/>
              </a:rPr>
              <a:t>Name 1, Name 2, Name 3</a:t>
            </a:r>
          </a:p>
        </p:txBody>
      </p:sp>
      <p:pic>
        <p:nvPicPr>
          <p:cNvPr id="6" name="Picture 5" descr="A black background with white text&#10;&#10;AI-generated content may be incorrect.">
            <a:extLst>
              <a:ext uri="{FF2B5EF4-FFF2-40B4-BE49-F238E27FC236}">
                <a16:creationId xmlns:a16="http://schemas.microsoft.com/office/drawing/2014/main" id="{D73F1570-DE53-B2AB-CEC6-742CD7871E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47200" y="820329"/>
            <a:ext cx="6161313" cy="2358956"/>
          </a:xfrm>
          <a:prstGeom prst="rect">
            <a:avLst/>
          </a:prstGeom>
        </p:spPr>
      </p:pic>
    </p:spTree>
    <p:extLst>
      <p:ext uri="{BB962C8B-B14F-4D97-AF65-F5344CB8AC3E}">
        <p14:creationId xmlns:p14="http://schemas.microsoft.com/office/powerpoint/2010/main" val="118172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E22B6A-4575-4A31-55C1-F2EEE90B5DEB}"/>
              </a:ext>
            </a:extLst>
          </p:cNvPr>
          <p:cNvSpPr txBox="1"/>
          <p:nvPr/>
        </p:nvSpPr>
        <p:spPr>
          <a:xfrm>
            <a:off x="1727542" y="7187834"/>
            <a:ext cx="7993974" cy="646331"/>
          </a:xfrm>
          <a:prstGeom prst="rect">
            <a:avLst/>
          </a:prstGeom>
          <a:noFill/>
        </p:spPr>
        <p:txBody>
          <a:bodyPr wrap="square" rtlCol="0">
            <a:spAutoFit/>
          </a:bodyPr>
          <a:lstStyle/>
          <a:p>
            <a:r>
              <a:rPr lang="en-US" sz="3600" dirty="0">
                <a:latin typeface="Montserrat" pitchFamily="2" charset="0"/>
              </a:rPr>
              <a:t>Text is sized at 36.</a:t>
            </a:r>
          </a:p>
        </p:txBody>
      </p:sp>
      <p:sp>
        <p:nvSpPr>
          <p:cNvPr id="6" name="TextBox 5">
            <a:extLst>
              <a:ext uri="{FF2B5EF4-FFF2-40B4-BE49-F238E27FC236}">
                <a16:creationId xmlns:a16="http://schemas.microsoft.com/office/drawing/2014/main" id="{44A07530-8579-BB21-E045-2AE758C510F1}"/>
              </a:ext>
            </a:extLst>
          </p:cNvPr>
          <p:cNvSpPr txBox="1"/>
          <p:nvPr/>
        </p:nvSpPr>
        <p:spPr>
          <a:xfrm>
            <a:off x="13098574" y="567259"/>
            <a:ext cx="17190925" cy="1569660"/>
          </a:xfrm>
          <a:prstGeom prst="rect">
            <a:avLst/>
          </a:prstGeom>
          <a:noFill/>
        </p:spPr>
        <p:txBody>
          <a:bodyPr wrap="none" rtlCol="0">
            <a:spAutoFit/>
          </a:bodyPr>
          <a:lstStyle/>
          <a:p>
            <a:pPr algn="ctr"/>
            <a:r>
              <a:rPr lang="en-US" sz="9600" b="1" dirty="0">
                <a:latin typeface="Montserrat" pitchFamily="2" charset="0"/>
              </a:rPr>
              <a:t>Research Poster Template</a:t>
            </a:r>
          </a:p>
        </p:txBody>
      </p:sp>
      <p:sp>
        <p:nvSpPr>
          <p:cNvPr id="7" name="TextBox 6">
            <a:extLst>
              <a:ext uri="{FF2B5EF4-FFF2-40B4-BE49-F238E27FC236}">
                <a16:creationId xmlns:a16="http://schemas.microsoft.com/office/drawing/2014/main" id="{ED9D6D60-F3E6-9E10-F245-071052804E9B}"/>
              </a:ext>
            </a:extLst>
          </p:cNvPr>
          <p:cNvSpPr txBox="1"/>
          <p:nvPr/>
        </p:nvSpPr>
        <p:spPr>
          <a:xfrm>
            <a:off x="1727541" y="5903320"/>
            <a:ext cx="7117654" cy="769441"/>
          </a:xfrm>
          <a:prstGeom prst="rect">
            <a:avLst/>
          </a:prstGeom>
          <a:noFill/>
        </p:spPr>
        <p:txBody>
          <a:bodyPr wrap="none" rtlCol="0">
            <a:spAutoFit/>
          </a:bodyPr>
          <a:lstStyle/>
          <a:p>
            <a:r>
              <a:rPr lang="en-US" sz="4400" b="1" dirty="0">
                <a:latin typeface="Montserrat" pitchFamily="2" charset="0"/>
              </a:rPr>
              <a:t>Headers are sized at 44</a:t>
            </a:r>
          </a:p>
        </p:txBody>
      </p:sp>
      <p:sp>
        <p:nvSpPr>
          <p:cNvPr id="12" name="TextBox 11">
            <a:extLst>
              <a:ext uri="{FF2B5EF4-FFF2-40B4-BE49-F238E27FC236}">
                <a16:creationId xmlns:a16="http://schemas.microsoft.com/office/drawing/2014/main" id="{FBCD8D23-7352-F330-9A1B-BC4103A6D191}"/>
              </a:ext>
            </a:extLst>
          </p:cNvPr>
          <p:cNvSpPr txBox="1"/>
          <p:nvPr/>
        </p:nvSpPr>
        <p:spPr>
          <a:xfrm>
            <a:off x="18192808" y="2394455"/>
            <a:ext cx="9068508" cy="923330"/>
          </a:xfrm>
          <a:prstGeom prst="rect">
            <a:avLst/>
          </a:prstGeom>
          <a:noFill/>
        </p:spPr>
        <p:txBody>
          <a:bodyPr wrap="none" rtlCol="0">
            <a:spAutoFit/>
          </a:bodyPr>
          <a:lstStyle/>
          <a:p>
            <a:pPr algn="ctr"/>
            <a:r>
              <a:rPr lang="en-US" sz="5400" b="1" dirty="0">
                <a:latin typeface="Montserrat" pitchFamily="2" charset="0"/>
              </a:rPr>
              <a:t>Name 1, Name 2, Name 3</a:t>
            </a:r>
          </a:p>
        </p:txBody>
      </p:sp>
      <p:pic>
        <p:nvPicPr>
          <p:cNvPr id="22" name="Picture 21" descr="A black and white logo&#10;&#10;Description automatically generated with medium confidence">
            <a:extLst>
              <a:ext uri="{FF2B5EF4-FFF2-40B4-BE49-F238E27FC236}">
                <a16:creationId xmlns:a16="http://schemas.microsoft.com/office/drawing/2014/main" id="{C306FD9A-4A4D-98D0-9A5C-A0E2C551EB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 y="28517309"/>
            <a:ext cx="9457509" cy="1387613"/>
          </a:xfrm>
          <a:prstGeom prst="rect">
            <a:avLst/>
          </a:prstGeom>
        </p:spPr>
      </p:pic>
    </p:spTree>
    <p:extLst>
      <p:ext uri="{BB962C8B-B14F-4D97-AF65-F5344CB8AC3E}">
        <p14:creationId xmlns:p14="http://schemas.microsoft.com/office/powerpoint/2010/main" val="1684625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70000"/>
          </a:schemeClr>
        </a:solidFill>
        <a:effectLst/>
      </p:bgPr>
    </p:bg>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63F10A52-47F7-5B8C-B5D8-540A8475E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520" y="18723429"/>
            <a:ext cx="20161876" cy="2958167"/>
          </a:xfrm>
          <a:prstGeom prst="rect">
            <a:avLst/>
          </a:prstGeom>
        </p:spPr>
      </p:pic>
      <p:pic>
        <p:nvPicPr>
          <p:cNvPr id="6" name="Picture 5" descr="A black and white logo&#10;&#10;Description automatically generated with medium confidence">
            <a:extLst>
              <a:ext uri="{FF2B5EF4-FFF2-40B4-BE49-F238E27FC236}">
                <a16:creationId xmlns:a16="http://schemas.microsoft.com/office/drawing/2014/main" id="{88B4031F-7D0C-053F-AC23-B81EADF27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7520" y="8588859"/>
            <a:ext cx="20161876" cy="2958167"/>
          </a:xfrm>
          <a:prstGeom prst="rect">
            <a:avLst/>
          </a:prstGeom>
        </p:spPr>
      </p:pic>
      <p:pic>
        <p:nvPicPr>
          <p:cNvPr id="10" name="Picture 9" descr="A black and white sign with white text&#10;&#10;Description automatically generated">
            <a:extLst>
              <a:ext uri="{FF2B5EF4-FFF2-40B4-BE49-F238E27FC236}">
                <a16:creationId xmlns:a16="http://schemas.microsoft.com/office/drawing/2014/main" id="{1BC639B8-C8EA-A7D8-F457-7EDB0B2FA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7520" y="13427911"/>
            <a:ext cx="20161876" cy="2958167"/>
          </a:xfrm>
          <a:prstGeom prst="rect">
            <a:avLst/>
          </a:prstGeom>
        </p:spPr>
      </p:pic>
      <p:sp>
        <p:nvSpPr>
          <p:cNvPr id="11" name="Content Placeholder 2">
            <a:extLst>
              <a:ext uri="{FF2B5EF4-FFF2-40B4-BE49-F238E27FC236}">
                <a16:creationId xmlns:a16="http://schemas.microsoft.com/office/drawing/2014/main" id="{F02AD718-8FC1-4CC4-82EF-25C3EB273AFD}"/>
              </a:ext>
            </a:extLst>
          </p:cNvPr>
          <p:cNvSpPr txBox="1">
            <a:spLocks/>
          </p:cNvSpPr>
          <p:nvPr/>
        </p:nvSpPr>
        <p:spPr>
          <a:xfrm>
            <a:off x="3017520" y="25643843"/>
            <a:ext cx="35126023" cy="4004661"/>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6000" i="1" dirty="0">
                <a:latin typeface="Montserrat" pitchFamily="2" charset="0"/>
              </a:rPr>
              <a:t>DO NOT CROP OR MODIFY LOGOS. Resize in the original proportions only.</a:t>
            </a:r>
          </a:p>
          <a:p>
            <a:pPr marL="0" indent="0">
              <a:buNone/>
            </a:pPr>
            <a:endParaRPr lang="en-US" sz="6000" i="1" dirty="0">
              <a:latin typeface="Montserrat" pitchFamily="2" charset="0"/>
            </a:endParaRPr>
          </a:p>
          <a:p>
            <a:pPr marL="0" indent="0">
              <a:buNone/>
            </a:pPr>
            <a:r>
              <a:rPr lang="en-US" sz="6000" i="1" dirty="0">
                <a:latin typeface="Montserrat" pitchFamily="2" charset="0"/>
              </a:rPr>
              <a:t>Please review the </a:t>
            </a:r>
            <a:r>
              <a:rPr lang="en-US" sz="6000" i="1" dirty="0">
                <a:latin typeface="Montserrat" pitchFamily="2" charset="0"/>
                <a:hlinkClick r:id="rId5"/>
              </a:rPr>
              <a:t>Bruyère Health Brand Guide </a:t>
            </a:r>
            <a:r>
              <a:rPr lang="en-US" sz="6000" i="1" dirty="0">
                <a:latin typeface="Montserrat" pitchFamily="2" charset="0"/>
              </a:rPr>
              <a:t>for more information on logo, fonts, design elements and colour palettes.</a:t>
            </a:r>
          </a:p>
        </p:txBody>
      </p:sp>
      <p:sp>
        <p:nvSpPr>
          <p:cNvPr id="4" name="Title 1">
            <a:extLst>
              <a:ext uri="{FF2B5EF4-FFF2-40B4-BE49-F238E27FC236}">
                <a16:creationId xmlns:a16="http://schemas.microsoft.com/office/drawing/2014/main" id="{0CCEC233-FA5C-06E7-00BD-E9D085461CB8}"/>
              </a:ext>
            </a:extLst>
          </p:cNvPr>
          <p:cNvSpPr txBox="1">
            <a:spLocks/>
          </p:cNvSpPr>
          <p:nvPr/>
        </p:nvSpPr>
        <p:spPr>
          <a:xfrm>
            <a:off x="3017520" y="1752607"/>
            <a:ext cx="37856160" cy="6362702"/>
          </a:xfrm>
          <a:prstGeom prst="rect">
            <a:avLst/>
          </a:prstGeom>
        </p:spPr>
        <p:txBody>
          <a:bodyPr/>
          <a:lst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a:lstStyle>
          <a:p>
            <a:r>
              <a:rPr lang="en-US" b="1" dirty="0">
                <a:latin typeface="Montserrat" pitchFamily="2" charset="0"/>
              </a:rPr>
              <a:t>LOGOS</a:t>
            </a:r>
          </a:p>
        </p:txBody>
      </p:sp>
      <p:pic>
        <p:nvPicPr>
          <p:cNvPr id="7" name="Picture 6" descr="A black background with white text&#10;&#10;AI-generated content may be incorrect.">
            <a:extLst>
              <a:ext uri="{FF2B5EF4-FFF2-40B4-BE49-F238E27FC236}">
                <a16:creationId xmlns:a16="http://schemas.microsoft.com/office/drawing/2014/main" id="{C57A99C2-AF8E-2612-11FA-4AE19766E9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99790" y="18768322"/>
            <a:ext cx="7726381" cy="2958167"/>
          </a:xfrm>
          <a:prstGeom prst="rect">
            <a:avLst/>
          </a:prstGeom>
        </p:spPr>
      </p:pic>
      <p:pic>
        <p:nvPicPr>
          <p:cNvPr id="15" name="Picture 14" descr="A black background with white text&#10;&#10;AI-generated content may be incorrect.">
            <a:extLst>
              <a:ext uri="{FF2B5EF4-FFF2-40B4-BE49-F238E27FC236}">
                <a16:creationId xmlns:a16="http://schemas.microsoft.com/office/drawing/2014/main" id="{45E36A49-D486-E016-209C-9735043A8F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01860" y="8589652"/>
            <a:ext cx="7724311" cy="2957374"/>
          </a:xfrm>
          <a:prstGeom prst="rect">
            <a:avLst/>
          </a:prstGeom>
        </p:spPr>
      </p:pic>
      <p:pic>
        <p:nvPicPr>
          <p:cNvPr id="18" name="Picture 17" descr="A black and white sign with white text&#10;&#10;AI-generated content may be incorrect.">
            <a:extLst>
              <a:ext uri="{FF2B5EF4-FFF2-40B4-BE49-F238E27FC236}">
                <a16:creationId xmlns:a16="http://schemas.microsoft.com/office/drawing/2014/main" id="{9CA91807-7C3F-FBE3-2F8E-A5CCD30434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501860" y="13489258"/>
            <a:ext cx="7724311" cy="2957375"/>
          </a:xfrm>
          <a:prstGeom prst="rect">
            <a:avLst/>
          </a:prstGeom>
        </p:spPr>
      </p:pic>
    </p:spTree>
    <p:extLst>
      <p:ext uri="{BB962C8B-B14F-4D97-AF65-F5344CB8AC3E}">
        <p14:creationId xmlns:p14="http://schemas.microsoft.com/office/powerpoint/2010/main" val="3926041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70000"/>
          </a:schemeClr>
        </a:solidFill>
        <a:effectLst/>
      </p:bgPr>
    </p:bg>
    <p:spTree>
      <p:nvGrpSpPr>
        <p:cNvPr id="1" name="">
          <a:extLst>
            <a:ext uri="{FF2B5EF4-FFF2-40B4-BE49-F238E27FC236}">
              <a16:creationId xmlns:a16="http://schemas.microsoft.com/office/drawing/2014/main" id="{89A36F1D-880E-96EA-8B3C-44C1A9715921}"/>
            </a:ext>
          </a:extLst>
        </p:cNvPr>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E5C33EEB-7928-11DF-F925-56CFFD185FD0}"/>
              </a:ext>
            </a:extLst>
          </p:cNvPr>
          <p:cNvSpPr txBox="1">
            <a:spLocks/>
          </p:cNvSpPr>
          <p:nvPr/>
        </p:nvSpPr>
        <p:spPr>
          <a:xfrm>
            <a:off x="2757309" y="29177226"/>
            <a:ext cx="35126023" cy="2034098"/>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6000" i="1" dirty="0">
                <a:latin typeface="Montserrat" pitchFamily="2" charset="0"/>
              </a:rPr>
              <a:t>Please review the </a:t>
            </a:r>
            <a:r>
              <a:rPr lang="en-US" sz="6000" i="1" dirty="0">
                <a:latin typeface="Montserrat" pitchFamily="2" charset="0"/>
                <a:hlinkClick r:id="rId2"/>
              </a:rPr>
              <a:t>Bruyère Health Brand Guide </a:t>
            </a:r>
            <a:r>
              <a:rPr lang="en-US" sz="6000" i="1" dirty="0">
                <a:latin typeface="Montserrat" pitchFamily="2" charset="0"/>
              </a:rPr>
              <a:t>for more information on logo, fonts, design elements and colour palettes.</a:t>
            </a:r>
          </a:p>
        </p:txBody>
      </p:sp>
      <p:sp>
        <p:nvSpPr>
          <p:cNvPr id="4" name="Title 1">
            <a:extLst>
              <a:ext uri="{FF2B5EF4-FFF2-40B4-BE49-F238E27FC236}">
                <a16:creationId xmlns:a16="http://schemas.microsoft.com/office/drawing/2014/main" id="{CC2AF90B-7F24-CD82-4E0A-5DD01F73E2E3}"/>
              </a:ext>
            </a:extLst>
          </p:cNvPr>
          <p:cNvSpPr txBox="1">
            <a:spLocks/>
          </p:cNvSpPr>
          <p:nvPr/>
        </p:nvSpPr>
        <p:spPr>
          <a:xfrm>
            <a:off x="3017520" y="1752607"/>
            <a:ext cx="37856160" cy="6362702"/>
          </a:xfrm>
          <a:prstGeom prst="rect">
            <a:avLst/>
          </a:prstGeom>
        </p:spPr>
        <p:txBody>
          <a:bodyPr/>
          <a:lst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a:lstStyle>
          <a:p>
            <a:r>
              <a:rPr lang="en-US" b="1" dirty="0">
                <a:latin typeface="Montserrat" pitchFamily="2" charset="0"/>
              </a:rPr>
              <a:t>FONTS</a:t>
            </a:r>
          </a:p>
        </p:txBody>
      </p:sp>
      <p:sp>
        <p:nvSpPr>
          <p:cNvPr id="2" name="Content Placeholder 2">
            <a:extLst>
              <a:ext uri="{FF2B5EF4-FFF2-40B4-BE49-F238E27FC236}">
                <a16:creationId xmlns:a16="http://schemas.microsoft.com/office/drawing/2014/main" id="{D57569E1-4514-B46E-2F75-4A74604CABFF}"/>
              </a:ext>
            </a:extLst>
          </p:cNvPr>
          <p:cNvSpPr txBox="1">
            <a:spLocks/>
          </p:cNvSpPr>
          <p:nvPr/>
        </p:nvSpPr>
        <p:spPr>
          <a:xfrm>
            <a:off x="3017519" y="6855102"/>
            <a:ext cx="35126023" cy="6362702"/>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6000" dirty="0">
                <a:latin typeface="Montserrat" pitchFamily="2" charset="0"/>
              </a:rPr>
              <a:t>Bruyère Health uses Montserrat font, which can be </a:t>
            </a:r>
            <a:r>
              <a:rPr lang="en-US" sz="6000" dirty="0">
                <a:latin typeface="Montserrat" pitchFamily="2" charset="0"/>
                <a:hlinkClick r:id="rId3"/>
              </a:rPr>
              <a:t>downloaded here</a:t>
            </a:r>
            <a:r>
              <a:rPr lang="en-US" sz="6000" dirty="0">
                <a:latin typeface="Montserrat" pitchFamily="2" charset="0"/>
              </a:rPr>
              <a:t>, if your applications are not already equipped with it.</a:t>
            </a:r>
          </a:p>
          <a:p>
            <a:pPr marL="0" indent="0">
              <a:buNone/>
            </a:pPr>
            <a:endParaRPr lang="en-US" sz="6000" dirty="0">
              <a:latin typeface="Montserrat" pitchFamily="2" charset="0"/>
            </a:endParaRPr>
          </a:p>
          <a:p>
            <a:pPr marL="0" indent="0">
              <a:buNone/>
            </a:pPr>
            <a:r>
              <a:rPr lang="en-US" sz="6000" dirty="0">
                <a:latin typeface="Montserrat" pitchFamily="2" charset="0"/>
              </a:rPr>
              <a:t>This file is a 4’ x 3’ (48” x 36”) poster when printed. You can check the poster’s final dimensions by going to the Design tab and selecting Custom Slide Size.</a:t>
            </a:r>
          </a:p>
        </p:txBody>
      </p:sp>
      <p:sp>
        <p:nvSpPr>
          <p:cNvPr id="5" name="Rectangle 4">
            <a:extLst>
              <a:ext uri="{FF2B5EF4-FFF2-40B4-BE49-F238E27FC236}">
                <a16:creationId xmlns:a16="http://schemas.microsoft.com/office/drawing/2014/main" id="{145AB3E9-E90A-9E89-0FFC-B5C152AA56BB}"/>
              </a:ext>
            </a:extLst>
          </p:cNvPr>
          <p:cNvSpPr/>
          <p:nvPr/>
        </p:nvSpPr>
        <p:spPr>
          <a:xfrm>
            <a:off x="3017519" y="25451947"/>
            <a:ext cx="914400" cy="91440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5473D224-4EF4-A9B8-19C6-21282B27DF22}"/>
              </a:ext>
            </a:extLst>
          </p:cNvPr>
          <p:cNvSpPr txBox="1">
            <a:spLocks/>
          </p:cNvSpPr>
          <p:nvPr/>
        </p:nvSpPr>
        <p:spPr>
          <a:xfrm>
            <a:off x="6043562" y="24815599"/>
            <a:ext cx="35126023" cy="1045029"/>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6000" dirty="0">
                <a:latin typeface="Montserrat" pitchFamily="2" charset="0"/>
              </a:rPr>
              <a:t>For reference, this box will be 1” x 1” when printed and this text is font size 60.</a:t>
            </a:r>
          </a:p>
        </p:txBody>
      </p:sp>
      <p:pic>
        <p:nvPicPr>
          <p:cNvPr id="14" name="Picture 13">
            <a:extLst>
              <a:ext uri="{FF2B5EF4-FFF2-40B4-BE49-F238E27FC236}">
                <a16:creationId xmlns:a16="http://schemas.microsoft.com/office/drawing/2014/main" id="{67378971-9CBA-DC5F-A209-81F76C9DB4DF}"/>
              </a:ext>
            </a:extLst>
          </p:cNvPr>
          <p:cNvPicPr>
            <a:picLocks noChangeAspect="1"/>
          </p:cNvPicPr>
          <p:nvPr/>
        </p:nvPicPr>
        <p:blipFill>
          <a:blip r:embed="rId4"/>
          <a:stretch>
            <a:fillRect/>
          </a:stretch>
        </p:blipFill>
        <p:spPr>
          <a:xfrm>
            <a:off x="2757309" y="12514149"/>
            <a:ext cx="35646442" cy="5309500"/>
          </a:xfrm>
          <a:prstGeom prst="rect">
            <a:avLst/>
          </a:prstGeom>
        </p:spPr>
      </p:pic>
      <p:sp>
        <p:nvSpPr>
          <p:cNvPr id="16" name="Content Placeholder 2">
            <a:extLst>
              <a:ext uri="{FF2B5EF4-FFF2-40B4-BE49-F238E27FC236}">
                <a16:creationId xmlns:a16="http://schemas.microsoft.com/office/drawing/2014/main" id="{2B9AC145-0BA4-2BD7-458F-9680567F3FD2}"/>
              </a:ext>
            </a:extLst>
          </p:cNvPr>
          <p:cNvSpPr txBox="1">
            <a:spLocks/>
          </p:cNvSpPr>
          <p:nvPr/>
        </p:nvSpPr>
        <p:spPr>
          <a:xfrm>
            <a:off x="2757308" y="19174564"/>
            <a:ext cx="35126023" cy="4245430"/>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6000" dirty="0">
                <a:latin typeface="Montserrat" pitchFamily="2" charset="0"/>
              </a:rPr>
              <a:t>Keep in mind your audience is not standing right up against the poster to read. Font sizes below 32pt will be difficult to read if viewers are standing more than a couple of feet away. See the Design &amp; Content Tips page for resources on font sizing.</a:t>
            </a:r>
          </a:p>
        </p:txBody>
      </p:sp>
      <p:pic>
        <p:nvPicPr>
          <p:cNvPr id="19" name="Graphic 18" descr="Arrow: Rotate left with solid fill">
            <a:extLst>
              <a:ext uri="{FF2B5EF4-FFF2-40B4-BE49-F238E27FC236}">
                <a16:creationId xmlns:a16="http://schemas.microsoft.com/office/drawing/2014/main" id="{56EFC207-2AC1-D443-36AF-8D68E9B8E7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990987">
            <a:off x="3165751" y="22440972"/>
            <a:ext cx="3655000" cy="3655000"/>
          </a:xfrm>
          <a:prstGeom prst="rect">
            <a:avLst/>
          </a:prstGeom>
        </p:spPr>
      </p:pic>
      <p:sp>
        <p:nvSpPr>
          <p:cNvPr id="20" name="Rectangle 19">
            <a:extLst>
              <a:ext uri="{FF2B5EF4-FFF2-40B4-BE49-F238E27FC236}">
                <a16:creationId xmlns:a16="http://schemas.microsoft.com/office/drawing/2014/main" id="{1F57A033-D994-1F76-58EC-9B95DCFC64AB}"/>
              </a:ext>
            </a:extLst>
          </p:cNvPr>
          <p:cNvSpPr/>
          <p:nvPr/>
        </p:nvSpPr>
        <p:spPr>
          <a:xfrm>
            <a:off x="32591828" y="16730344"/>
            <a:ext cx="4249613" cy="1289247"/>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9182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70000"/>
          </a:schemeClr>
        </a:solidFill>
        <a:effectLst/>
      </p:bgPr>
    </p:bg>
    <p:spTree>
      <p:nvGrpSpPr>
        <p:cNvPr id="1" name="">
          <a:extLst>
            <a:ext uri="{FF2B5EF4-FFF2-40B4-BE49-F238E27FC236}">
              <a16:creationId xmlns:a16="http://schemas.microsoft.com/office/drawing/2014/main" id="{8EB3FBE9-9CC6-4A6C-CF7A-AC3ED4638BDE}"/>
            </a:ext>
          </a:extLst>
        </p:cNvPr>
        <p:cNvGrpSpPr/>
        <p:nvPr/>
      </p:nvGrpSpPr>
      <p:grpSpPr>
        <a:xfrm>
          <a:off x="0" y="0"/>
          <a:ext cx="0" cy="0"/>
          <a:chOff x="0" y="0"/>
          <a:chExt cx="0" cy="0"/>
        </a:xfrm>
      </p:grpSpPr>
      <p:sp>
        <p:nvSpPr>
          <p:cNvPr id="12" name="Oval 11">
            <a:extLst>
              <a:ext uri="{FF2B5EF4-FFF2-40B4-BE49-F238E27FC236}">
                <a16:creationId xmlns:a16="http://schemas.microsoft.com/office/drawing/2014/main" id="{E1680154-2940-11EB-53DA-888E9193FD8C}"/>
              </a:ext>
            </a:extLst>
          </p:cNvPr>
          <p:cNvSpPr/>
          <p:nvPr/>
        </p:nvSpPr>
        <p:spPr>
          <a:xfrm>
            <a:off x="9004663" y="11891675"/>
            <a:ext cx="3657600" cy="3657600"/>
          </a:xfrm>
          <a:prstGeom prst="ellipse">
            <a:avLst/>
          </a:prstGeom>
          <a:solidFill>
            <a:srgbClr val="5CBAB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D083F51-79D1-612E-FD50-6EC26614B350}"/>
              </a:ext>
            </a:extLst>
          </p:cNvPr>
          <p:cNvSpPr/>
          <p:nvPr/>
        </p:nvSpPr>
        <p:spPr>
          <a:xfrm>
            <a:off x="9004663" y="16937197"/>
            <a:ext cx="3657600" cy="3657600"/>
          </a:xfrm>
          <a:prstGeom prst="ellipse">
            <a:avLst/>
          </a:prstGeom>
          <a:solidFill>
            <a:srgbClr val="2B3F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287F6AD-8E4A-D57A-BCDD-6537610A280C}"/>
              </a:ext>
            </a:extLst>
          </p:cNvPr>
          <p:cNvSpPr/>
          <p:nvPr/>
        </p:nvSpPr>
        <p:spPr>
          <a:xfrm>
            <a:off x="9004663" y="6846153"/>
            <a:ext cx="3657600" cy="3657600"/>
          </a:xfrm>
          <a:prstGeom prst="ellipse">
            <a:avLst/>
          </a:prstGeom>
          <a:solidFill>
            <a:srgbClr val="DB736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7F1D7F9-7655-88DA-F341-116DB7E3CC81}"/>
              </a:ext>
            </a:extLst>
          </p:cNvPr>
          <p:cNvSpPr/>
          <p:nvPr/>
        </p:nvSpPr>
        <p:spPr>
          <a:xfrm>
            <a:off x="9004663" y="21982719"/>
            <a:ext cx="3657600" cy="3657600"/>
          </a:xfrm>
          <a:prstGeom prst="ellipse">
            <a:avLst/>
          </a:prstGeom>
          <a:solidFill>
            <a:srgbClr val="607EA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5C254D10-4C1B-35ED-B665-7DB5033F18CC}"/>
              </a:ext>
            </a:extLst>
          </p:cNvPr>
          <p:cNvSpPr/>
          <p:nvPr/>
        </p:nvSpPr>
        <p:spPr>
          <a:xfrm>
            <a:off x="14991806" y="6846153"/>
            <a:ext cx="3657600" cy="3657600"/>
          </a:xfrm>
          <a:prstGeom prst="ellipse">
            <a:avLst/>
          </a:prstGeom>
          <a:solidFill>
            <a:srgbClr val="F2CFB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9E6039C-915E-855B-447A-9A0B39741A81}"/>
              </a:ext>
            </a:extLst>
          </p:cNvPr>
          <p:cNvSpPr/>
          <p:nvPr/>
        </p:nvSpPr>
        <p:spPr>
          <a:xfrm>
            <a:off x="14991806" y="21982719"/>
            <a:ext cx="3657600" cy="3657600"/>
          </a:xfrm>
          <a:prstGeom prst="ellipse">
            <a:avLst/>
          </a:prstGeom>
          <a:solidFill>
            <a:srgbClr val="B8C4D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2D888E-F3FE-337E-EA01-F328CCBBA56B}"/>
              </a:ext>
            </a:extLst>
          </p:cNvPr>
          <p:cNvSpPr/>
          <p:nvPr/>
        </p:nvSpPr>
        <p:spPr>
          <a:xfrm>
            <a:off x="14991806" y="16937197"/>
            <a:ext cx="3657600" cy="3657600"/>
          </a:xfrm>
          <a:prstGeom prst="ellipse">
            <a:avLst/>
          </a:prstGeom>
          <a:solidFill>
            <a:srgbClr val="C9C6D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DB87312-426D-0BD6-FCDA-A73DADB7CFBA}"/>
              </a:ext>
            </a:extLst>
          </p:cNvPr>
          <p:cNvSpPr/>
          <p:nvPr/>
        </p:nvSpPr>
        <p:spPr>
          <a:xfrm>
            <a:off x="14991806" y="11891675"/>
            <a:ext cx="3657600" cy="3657600"/>
          </a:xfrm>
          <a:prstGeom prst="ellipse">
            <a:avLst/>
          </a:prstGeom>
          <a:solidFill>
            <a:srgbClr val="C5E0D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F5BE6783-08C1-5763-E8CC-250900DB0B04}"/>
              </a:ext>
            </a:extLst>
          </p:cNvPr>
          <p:cNvSpPr txBox="1">
            <a:spLocks/>
          </p:cNvSpPr>
          <p:nvPr/>
        </p:nvSpPr>
        <p:spPr>
          <a:xfrm>
            <a:off x="3017520" y="1752607"/>
            <a:ext cx="37856160" cy="6362702"/>
          </a:xfrm>
          <a:prstGeom prst="rect">
            <a:avLst/>
          </a:prstGeom>
        </p:spPr>
        <p:txBody>
          <a:bodyPr/>
          <a:lst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a:lstStyle>
          <a:p>
            <a:r>
              <a:rPr lang="en-US" b="1" dirty="0">
                <a:latin typeface="Montserrat" pitchFamily="2" charset="0"/>
              </a:rPr>
              <a:t>BRAND COLOURS</a:t>
            </a:r>
          </a:p>
        </p:txBody>
      </p:sp>
      <p:sp>
        <p:nvSpPr>
          <p:cNvPr id="21" name="Content Placeholder 2">
            <a:extLst>
              <a:ext uri="{FF2B5EF4-FFF2-40B4-BE49-F238E27FC236}">
                <a16:creationId xmlns:a16="http://schemas.microsoft.com/office/drawing/2014/main" id="{CCD7E35D-5E03-2963-31AF-AE47844F4C25}"/>
              </a:ext>
            </a:extLst>
          </p:cNvPr>
          <p:cNvSpPr txBox="1">
            <a:spLocks/>
          </p:cNvSpPr>
          <p:nvPr/>
        </p:nvSpPr>
        <p:spPr>
          <a:xfrm>
            <a:off x="22402801" y="6930681"/>
            <a:ext cx="18470880" cy="18709638"/>
          </a:xfrm>
          <a:prstGeom prst="rect">
            <a:avLst/>
          </a:prstGeom>
        </p:spPr>
        <p:txBody>
          <a:bodyPr>
            <a:noAutofit/>
          </a:bodyPr>
          <a:lst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0" indent="0">
              <a:buNone/>
            </a:pPr>
            <a:r>
              <a:rPr lang="en-US" sz="6000" i="1" dirty="0">
                <a:latin typeface="Montserrat" pitchFamily="2" charset="0"/>
              </a:rPr>
              <a:t>When using brand </a:t>
            </a:r>
            <a:r>
              <a:rPr lang="en-US" sz="6000" i="1" dirty="0" err="1">
                <a:latin typeface="Montserrat" pitchFamily="2" charset="0"/>
              </a:rPr>
              <a:t>colours</a:t>
            </a:r>
            <a:r>
              <a:rPr lang="en-US" sz="6000" i="1" dirty="0">
                <a:latin typeface="Montserrat" pitchFamily="2" charset="0"/>
              </a:rPr>
              <a:t>, please ensure you have enough contrast between background and foreground (e.g. text on background) for clear visibility. You may wish to check contrast with this accessibility tool: </a:t>
            </a:r>
            <a:r>
              <a:rPr lang="en-US" sz="6000" i="1" dirty="0">
                <a:latin typeface="Montserrat" pitchFamily="2" charset="0"/>
                <a:hlinkClick r:id="rId2"/>
              </a:rPr>
              <a:t>https://www.audioeye.com/color-contrast-checker/</a:t>
            </a:r>
            <a:endParaRPr lang="en-US" sz="6000" i="1" dirty="0">
              <a:latin typeface="Montserrat" pitchFamily="2" charset="0"/>
            </a:endParaRPr>
          </a:p>
          <a:p>
            <a:pPr marL="0" indent="0">
              <a:buNone/>
            </a:pPr>
            <a:endParaRPr lang="en-US" sz="6000" i="1" dirty="0">
              <a:latin typeface="Montserrat" pitchFamily="2" charset="0"/>
            </a:endParaRPr>
          </a:p>
          <a:p>
            <a:pPr marL="0" indent="0">
              <a:buNone/>
            </a:pPr>
            <a:r>
              <a:rPr lang="en-US" sz="6000" i="1" dirty="0">
                <a:latin typeface="Montserrat" pitchFamily="2" charset="0"/>
              </a:rPr>
              <a:t>Please review the </a:t>
            </a:r>
            <a:r>
              <a:rPr lang="en-US" sz="6000" i="1" dirty="0">
                <a:latin typeface="Montserrat" pitchFamily="2" charset="0"/>
                <a:hlinkClick r:id="rId3"/>
              </a:rPr>
              <a:t>Bruyère Health Brand Guide </a:t>
            </a:r>
            <a:r>
              <a:rPr lang="en-US" sz="6000" i="1" dirty="0">
                <a:latin typeface="Montserrat" pitchFamily="2" charset="0"/>
              </a:rPr>
              <a:t>for more information on logo, fonts, design elements and colour palettes.</a:t>
            </a:r>
          </a:p>
        </p:txBody>
      </p:sp>
      <p:sp>
        <p:nvSpPr>
          <p:cNvPr id="22" name="Oval 21">
            <a:extLst>
              <a:ext uri="{FF2B5EF4-FFF2-40B4-BE49-F238E27FC236}">
                <a16:creationId xmlns:a16="http://schemas.microsoft.com/office/drawing/2014/main" id="{D335114D-8909-914F-B2E6-FDD3A3BE6961}"/>
              </a:ext>
            </a:extLst>
          </p:cNvPr>
          <p:cNvSpPr/>
          <p:nvPr/>
        </p:nvSpPr>
        <p:spPr>
          <a:xfrm>
            <a:off x="3017520" y="11891675"/>
            <a:ext cx="3657600" cy="3657600"/>
          </a:xfrm>
          <a:prstGeom prst="ellipse">
            <a:avLst/>
          </a:prstGeom>
          <a:solidFill>
            <a:srgbClr val="1D555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993CE99-B557-BD8B-8DC6-2091B0B5E92D}"/>
              </a:ext>
            </a:extLst>
          </p:cNvPr>
          <p:cNvSpPr/>
          <p:nvPr/>
        </p:nvSpPr>
        <p:spPr>
          <a:xfrm>
            <a:off x="3017520" y="16937197"/>
            <a:ext cx="3657600" cy="3657600"/>
          </a:xfrm>
          <a:prstGeom prst="ellipse">
            <a:avLst/>
          </a:prstGeom>
          <a:solidFill>
            <a:srgbClr val="33466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1706345-791D-5223-2BF6-AC1862E1AE76}"/>
              </a:ext>
            </a:extLst>
          </p:cNvPr>
          <p:cNvSpPr/>
          <p:nvPr/>
        </p:nvSpPr>
        <p:spPr>
          <a:xfrm>
            <a:off x="3017520" y="6846153"/>
            <a:ext cx="3657600" cy="3657600"/>
          </a:xfrm>
          <a:prstGeom prst="ellipse">
            <a:avLst/>
          </a:prstGeom>
          <a:solidFill>
            <a:srgbClr val="AD46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34ED9F9-0F26-1C74-483F-0E58CBEBB298}"/>
              </a:ext>
            </a:extLst>
          </p:cNvPr>
          <p:cNvSpPr/>
          <p:nvPr/>
        </p:nvSpPr>
        <p:spPr>
          <a:xfrm>
            <a:off x="3017520" y="21982719"/>
            <a:ext cx="3657600" cy="3657600"/>
          </a:xfrm>
          <a:prstGeom prst="ellipse">
            <a:avLst/>
          </a:prstGeom>
          <a:solidFill>
            <a:srgbClr val="29254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179EFC2-C33A-1BBB-5AF5-89F923134D15}"/>
              </a:ext>
            </a:extLst>
          </p:cNvPr>
          <p:cNvSpPr/>
          <p:nvPr/>
        </p:nvSpPr>
        <p:spPr>
          <a:xfrm>
            <a:off x="9004663" y="27028241"/>
            <a:ext cx="3657600" cy="3657600"/>
          </a:xfrm>
          <a:prstGeom prst="ellipse">
            <a:avLst/>
          </a:prstGeom>
          <a:solidFill>
            <a:srgbClr val="231F2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5A769E8-C775-E728-050B-B3FFA2DF44DB}"/>
              </a:ext>
            </a:extLst>
          </p:cNvPr>
          <p:cNvSpPr/>
          <p:nvPr/>
        </p:nvSpPr>
        <p:spPr>
          <a:xfrm>
            <a:off x="14991806" y="27028241"/>
            <a:ext cx="3657600" cy="3657600"/>
          </a:xfrm>
          <a:prstGeom prst="ellipse">
            <a:avLst/>
          </a:prstGeom>
          <a:solidFill>
            <a:srgbClr val="FFFF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C1F8A26B-752A-B59C-0831-4A7CA015200D}"/>
              </a:ext>
            </a:extLst>
          </p:cNvPr>
          <p:cNvSpPr/>
          <p:nvPr/>
        </p:nvSpPr>
        <p:spPr>
          <a:xfrm>
            <a:off x="3017520" y="27028241"/>
            <a:ext cx="3657600" cy="3657600"/>
          </a:xfrm>
          <a:prstGeom prst="ellipse">
            <a:avLst/>
          </a:prstGeom>
          <a:solidFill>
            <a:srgbClr val="E0DA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DE303758-BA68-C32E-0AE0-9CA0FBEE5E6B}"/>
              </a:ext>
            </a:extLst>
          </p:cNvPr>
          <p:cNvSpPr txBox="1"/>
          <p:nvPr/>
        </p:nvSpPr>
        <p:spPr>
          <a:xfrm>
            <a:off x="3017521" y="10782215"/>
            <a:ext cx="3657599" cy="830997"/>
          </a:xfrm>
          <a:prstGeom prst="rect">
            <a:avLst/>
          </a:prstGeom>
          <a:noFill/>
        </p:spPr>
        <p:txBody>
          <a:bodyPr wrap="square" rtlCol="0">
            <a:spAutoFit/>
          </a:bodyPr>
          <a:lstStyle/>
          <a:p>
            <a:r>
              <a:rPr lang="en-US" sz="4800" dirty="0"/>
              <a:t>HEX #AD4643</a:t>
            </a:r>
          </a:p>
        </p:txBody>
      </p:sp>
      <p:sp>
        <p:nvSpPr>
          <p:cNvPr id="30" name="TextBox 29">
            <a:extLst>
              <a:ext uri="{FF2B5EF4-FFF2-40B4-BE49-F238E27FC236}">
                <a16:creationId xmlns:a16="http://schemas.microsoft.com/office/drawing/2014/main" id="{5F9DF4A1-6FB8-3823-F950-4CA4D84734F8}"/>
              </a:ext>
            </a:extLst>
          </p:cNvPr>
          <p:cNvSpPr txBox="1"/>
          <p:nvPr/>
        </p:nvSpPr>
        <p:spPr>
          <a:xfrm>
            <a:off x="3017521" y="15827737"/>
            <a:ext cx="3657599" cy="830997"/>
          </a:xfrm>
          <a:prstGeom prst="rect">
            <a:avLst/>
          </a:prstGeom>
          <a:noFill/>
        </p:spPr>
        <p:txBody>
          <a:bodyPr wrap="square" rtlCol="0">
            <a:spAutoFit/>
          </a:bodyPr>
          <a:lstStyle/>
          <a:p>
            <a:r>
              <a:rPr lang="en-US" sz="4800" dirty="0"/>
              <a:t>HEX #1D5555</a:t>
            </a:r>
          </a:p>
        </p:txBody>
      </p:sp>
      <p:sp>
        <p:nvSpPr>
          <p:cNvPr id="31" name="TextBox 30">
            <a:extLst>
              <a:ext uri="{FF2B5EF4-FFF2-40B4-BE49-F238E27FC236}">
                <a16:creationId xmlns:a16="http://schemas.microsoft.com/office/drawing/2014/main" id="{8D667E89-61C6-137B-BF93-D632DC924E43}"/>
              </a:ext>
            </a:extLst>
          </p:cNvPr>
          <p:cNvSpPr txBox="1"/>
          <p:nvPr/>
        </p:nvSpPr>
        <p:spPr>
          <a:xfrm>
            <a:off x="3017521" y="20873259"/>
            <a:ext cx="3657599" cy="830997"/>
          </a:xfrm>
          <a:prstGeom prst="rect">
            <a:avLst/>
          </a:prstGeom>
          <a:noFill/>
        </p:spPr>
        <p:txBody>
          <a:bodyPr wrap="square" rtlCol="0">
            <a:spAutoFit/>
          </a:bodyPr>
          <a:lstStyle/>
          <a:p>
            <a:r>
              <a:rPr lang="en-US" sz="4800" dirty="0"/>
              <a:t>HEX #334664</a:t>
            </a:r>
          </a:p>
        </p:txBody>
      </p:sp>
      <p:sp>
        <p:nvSpPr>
          <p:cNvPr id="32" name="TextBox 31">
            <a:extLst>
              <a:ext uri="{FF2B5EF4-FFF2-40B4-BE49-F238E27FC236}">
                <a16:creationId xmlns:a16="http://schemas.microsoft.com/office/drawing/2014/main" id="{63C2F19D-96AE-99CA-C37C-99359549D136}"/>
              </a:ext>
            </a:extLst>
          </p:cNvPr>
          <p:cNvSpPr txBox="1"/>
          <p:nvPr/>
        </p:nvSpPr>
        <p:spPr>
          <a:xfrm>
            <a:off x="3017520" y="25918781"/>
            <a:ext cx="3657599" cy="830997"/>
          </a:xfrm>
          <a:prstGeom prst="rect">
            <a:avLst/>
          </a:prstGeom>
          <a:noFill/>
        </p:spPr>
        <p:txBody>
          <a:bodyPr wrap="square" rtlCol="0">
            <a:spAutoFit/>
          </a:bodyPr>
          <a:lstStyle/>
          <a:p>
            <a:r>
              <a:rPr lang="en-US" sz="4800" dirty="0"/>
              <a:t>HEX #292544</a:t>
            </a:r>
          </a:p>
        </p:txBody>
      </p:sp>
      <p:sp>
        <p:nvSpPr>
          <p:cNvPr id="33" name="TextBox 32">
            <a:extLst>
              <a:ext uri="{FF2B5EF4-FFF2-40B4-BE49-F238E27FC236}">
                <a16:creationId xmlns:a16="http://schemas.microsoft.com/office/drawing/2014/main" id="{7F246424-7396-C00E-DB35-FD2E40083403}"/>
              </a:ext>
            </a:extLst>
          </p:cNvPr>
          <p:cNvSpPr txBox="1"/>
          <p:nvPr/>
        </p:nvSpPr>
        <p:spPr>
          <a:xfrm>
            <a:off x="3017519" y="30964304"/>
            <a:ext cx="3657599" cy="830997"/>
          </a:xfrm>
          <a:prstGeom prst="rect">
            <a:avLst/>
          </a:prstGeom>
          <a:noFill/>
        </p:spPr>
        <p:txBody>
          <a:bodyPr wrap="square" rtlCol="0">
            <a:spAutoFit/>
          </a:bodyPr>
          <a:lstStyle/>
          <a:p>
            <a:r>
              <a:rPr lang="en-US" sz="4800" dirty="0"/>
              <a:t>HEX #E0DA47</a:t>
            </a:r>
          </a:p>
        </p:txBody>
      </p:sp>
      <p:sp>
        <p:nvSpPr>
          <p:cNvPr id="34" name="TextBox 33">
            <a:extLst>
              <a:ext uri="{FF2B5EF4-FFF2-40B4-BE49-F238E27FC236}">
                <a16:creationId xmlns:a16="http://schemas.microsoft.com/office/drawing/2014/main" id="{65F7AF02-06CD-6701-FADB-C5224E5820DD}"/>
              </a:ext>
            </a:extLst>
          </p:cNvPr>
          <p:cNvSpPr txBox="1"/>
          <p:nvPr/>
        </p:nvSpPr>
        <p:spPr>
          <a:xfrm>
            <a:off x="9004664" y="10782215"/>
            <a:ext cx="3657599" cy="830997"/>
          </a:xfrm>
          <a:prstGeom prst="rect">
            <a:avLst/>
          </a:prstGeom>
          <a:noFill/>
        </p:spPr>
        <p:txBody>
          <a:bodyPr wrap="square" rtlCol="0">
            <a:spAutoFit/>
          </a:bodyPr>
          <a:lstStyle/>
          <a:p>
            <a:r>
              <a:rPr lang="en-US" sz="4800" dirty="0"/>
              <a:t>HEX #DB7365</a:t>
            </a:r>
          </a:p>
        </p:txBody>
      </p:sp>
      <p:sp>
        <p:nvSpPr>
          <p:cNvPr id="35" name="TextBox 34">
            <a:extLst>
              <a:ext uri="{FF2B5EF4-FFF2-40B4-BE49-F238E27FC236}">
                <a16:creationId xmlns:a16="http://schemas.microsoft.com/office/drawing/2014/main" id="{24774649-C323-A8C0-6CFC-1EB9E277A4D5}"/>
              </a:ext>
            </a:extLst>
          </p:cNvPr>
          <p:cNvSpPr txBox="1"/>
          <p:nvPr/>
        </p:nvSpPr>
        <p:spPr>
          <a:xfrm>
            <a:off x="9004664" y="15827736"/>
            <a:ext cx="3657599" cy="830997"/>
          </a:xfrm>
          <a:prstGeom prst="rect">
            <a:avLst/>
          </a:prstGeom>
          <a:noFill/>
        </p:spPr>
        <p:txBody>
          <a:bodyPr wrap="square" rtlCol="0">
            <a:spAutoFit/>
          </a:bodyPr>
          <a:lstStyle/>
          <a:p>
            <a:r>
              <a:rPr lang="en-US" sz="4800" dirty="0"/>
              <a:t>HEX #5CBAB7</a:t>
            </a:r>
          </a:p>
        </p:txBody>
      </p:sp>
      <p:sp>
        <p:nvSpPr>
          <p:cNvPr id="36" name="TextBox 35">
            <a:extLst>
              <a:ext uri="{FF2B5EF4-FFF2-40B4-BE49-F238E27FC236}">
                <a16:creationId xmlns:a16="http://schemas.microsoft.com/office/drawing/2014/main" id="{2260A822-FF1A-B5EF-1BD1-671A50B8538D}"/>
              </a:ext>
            </a:extLst>
          </p:cNvPr>
          <p:cNvSpPr txBox="1"/>
          <p:nvPr/>
        </p:nvSpPr>
        <p:spPr>
          <a:xfrm>
            <a:off x="9004664" y="20873258"/>
            <a:ext cx="3657599" cy="830997"/>
          </a:xfrm>
          <a:prstGeom prst="rect">
            <a:avLst/>
          </a:prstGeom>
          <a:noFill/>
        </p:spPr>
        <p:txBody>
          <a:bodyPr wrap="square" rtlCol="0">
            <a:spAutoFit/>
          </a:bodyPr>
          <a:lstStyle/>
          <a:p>
            <a:r>
              <a:rPr lang="en-US" sz="4800" dirty="0"/>
              <a:t>HEX #2B3F82</a:t>
            </a:r>
          </a:p>
        </p:txBody>
      </p:sp>
      <p:sp>
        <p:nvSpPr>
          <p:cNvPr id="37" name="TextBox 36">
            <a:extLst>
              <a:ext uri="{FF2B5EF4-FFF2-40B4-BE49-F238E27FC236}">
                <a16:creationId xmlns:a16="http://schemas.microsoft.com/office/drawing/2014/main" id="{2BD99ECD-6625-3CB8-0D01-945FE5C81834}"/>
              </a:ext>
            </a:extLst>
          </p:cNvPr>
          <p:cNvSpPr txBox="1"/>
          <p:nvPr/>
        </p:nvSpPr>
        <p:spPr>
          <a:xfrm>
            <a:off x="9004664" y="25918780"/>
            <a:ext cx="3657599" cy="830997"/>
          </a:xfrm>
          <a:prstGeom prst="rect">
            <a:avLst/>
          </a:prstGeom>
          <a:noFill/>
        </p:spPr>
        <p:txBody>
          <a:bodyPr wrap="square" rtlCol="0">
            <a:spAutoFit/>
          </a:bodyPr>
          <a:lstStyle/>
          <a:p>
            <a:r>
              <a:rPr lang="en-US" sz="4800" dirty="0"/>
              <a:t>HEX #607EAC</a:t>
            </a:r>
          </a:p>
        </p:txBody>
      </p:sp>
      <p:sp>
        <p:nvSpPr>
          <p:cNvPr id="38" name="TextBox 37">
            <a:extLst>
              <a:ext uri="{FF2B5EF4-FFF2-40B4-BE49-F238E27FC236}">
                <a16:creationId xmlns:a16="http://schemas.microsoft.com/office/drawing/2014/main" id="{1E32E00A-0CFB-45E8-570A-8B5B60CD1B62}"/>
              </a:ext>
            </a:extLst>
          </p:cNvPr>
          <p:cNvSpPr txBox="1"/>
          <p:nvPr/>
        </p:nvSpPr>
        <p:spPr>
          <a:xfrm>
            <a:off x="9004664" y="30964304"/>
            <a:ext cx="3657599" cy="830997"/>
          </a:xfrm>
          <a:prstGeom prst="rect">
            <a:avLst/>
          </a:prstGeom>
          <a:noFill/>
        </p:spPr>
        <p:txBody>
          <a:bodyPr wrap="square" rtlCol="0">
            <a:spAutoFit/>
          </a:bodyPr>
          <a:lstStyle/>
          <a:p>
            <a:r>
              <a:rPr lang="en-US" sz="4800" dirty="0"/>
              <a:t>HEX #231F20</a:t>
            </a:r>
          </a:p>
        </p:txBody>
      </p:sp>
      <p:sp>
        <p:nvSpPr>
          <p:cNvPr id="39" name="TextBox 38">
            <a:extLst>
              <a:ext uri="{FF2B5EF4-FFF2-40B4-BE49-F238E27FC236}">
                <a16:creationId xmlns:a16="http://schemas.microsoft.com/office/drawing/2014/main" id="{4C992043-3B6E-67E2-ABC9-75C81B7FC013}"/>
              </a:ext>
            </a:extLst>
          </p:cNvPr>
          <p:cNvSpPr txBox="1"/>
          <p:nvPr/>
        </p:nvSpPr>
        <p:spPr>
          <a:xfrm>
            <a:off x="14991807" y="10782214"/>
            <a:ext cx="3657599" cy="830997"/>
          </a:xfrm>
          <a:prstGeom prst="rect">
            <a:avLst/>
          </a:prstGeom>
          <a:noFill/>
        </p:spPr>
        <p:txBody>
          <a:bodyPr wrap="square" rtlCol="0">
            <a:spAutoFit/>
          </a:bodyPr>
          <a:lstStyle/>
          <a:p>
            <a:r>
              <a:rPr lang="en-US" sz="4800" dirty="0"/>
              <a:t>HEX #F2CFB4</a:t>
            </a:r>
          </a:p>
        </p:txBody>
      </p:sp>
      <p:sp>
        <p:nvSpPr>
          <p:cNvPr id="40" name="TextBox 39">
            <a:extLst>
              <a:ext uri="{FF2B5EF4-FFF2-40B4-BE49-F238E27FC236}">
                <a16:creationId xmlns:a16="http://schemas.microsoft.com/office/drawing/2014/main" id="{3E1DF584-44A1-B61E-CDCE-AFBAE807B221}"/>
              </a:ext>
            </a:extLst>
          </p:cNvPr>
          <p:cNvSpPr txBox="1"/>
          <p:nvPr/>
        </p:nvSpPr>
        <p:spPr>
          <a:xfrm>
            <a:off x="14991807" y="15875753"/>
            <a:ext cx="3657599" cy="830997"/>
          </a:xfrm>
          <a:prstGeom prst="rect">
            <a:avLst/>
          </a:prstGeom>
          <a:noFill/>
        </p:spPr>
        <p:txBody>
          <a:bodyPr wrap="square" rtlCol="0">
            <a:spAutoFit/>
          </a:bodyPr>
          <a:lstStyle/>
          <a:p>
            <a:r>
              <a:rPr lang="en-US" sz="4800" dirty="0"/>
              <a:t>HEX #C5E0DD</a:t>
            </a:r>
          </a:p>
        </p:txBody>
      </p:sp>
      <p:sp>
        <p:nvSpPr>
          <p:cNvPr id="41" name="TextBox 40">
            <a:extLst>
              <a:ext uri="{FF2B5EF4-FFF2-40B4-BE49-F238E27FC236}">
                <a16:creationId xmlns:a16="http://schemas.microsoft.com/office/drawing/2014/main" id="{967B89EF-2EA7-F0E8-CDE2-D94B04D58CE6}"/>
              </a:ext>
            </a:extLst>
          </p:cNvPr>
          <p:cNvSpPr txBox="1"/>
          <p:nvPr/>
        </p:nvSpPr>
        <p:spPr>
          <a:xfrm>
            <a:off x="14991807" y="20873258"/>
            <a:ext cx="3657599" cy="830997"/>
          </a:xfrm>
          <a:prstGeom prst="rect">
            <a:avLst/>
          </a:prstGeom>
          <a:noFill/>
        </p:spPr>
        <p:txBody>
          <a:bodyPr wrap="square" rtlCol="0">
            <a:spAutoFit/>
          </a:bodyPr>
          <a:lstStyle/>
          <a:p>
            <a:r>
              <a:rPr lang="en-US" sz="4800" dirty="0"/>
              <a:t>HEX #C9C6D3</a:t>
            </a:r>
          </a:p>
        </p:txBody>
      </p:sp>
      <p:sp>
        <p:nvSpPr>
          <p:cNvPr id="42" name="TextBox 41">
            <a:extLst>
              <a:ext uri="{FF2B5EF4-FFF2-40B4-BE49-F238E27FC236}">
                <a16:creationId xmlns:a16="http://schemas.microsoft.com/office/drawing/2014/main" id="{65EC5972-0170-C72C-2D4F-9ADF68A2A02D}"/>
              </a:ext>
            </a:extLst>
          </p:cNvPr>
          <p:cNvSpPr txBox="1"/>
          <p:nvPr/>
        </p:nvSpPr>
        <p:spPr>
          <a:xfrm>
            <a:off x="14991807" y="25918780"/>
            <a:ext cx="3657599" cy="830997"/>
          </a:xfrm>
          <a:prstGeom prst="rect">
            <a:avLst/>
          </a:prstGeom>
          <a:noFill/>
        </p:spPr>
        <p:txBody>
          <a:bodyPr wrap="square" rtlCol="0">
            <a:spAutoFit/>
          </a:bodyPr>
          <a:lstStyle/>
          <a:p>
            <a:r>
              <a:rPr lang="en-US" sz="4800" dirty="0"/>
              <a:t>HEX #B8C4D6</a:t>
            </a:r>
          </a:p>
        </p:txBody>
      </p:sp>
      <p:sp>
        <p:nvSpPr>
          <p:cNvPr id="43" name="TextBox 42">
            <a:extLst>
              <a:ext uri="{FF2B5EF4-FFF2-40B4-BE49-F238E27FC236}">
                <a16:creationId xmlns:a16="http://schemas.microsoft.com/office/drawing/2014/main" id="{AFA88308-0856-A669-CF75-01DFA839B800}"/>
              </a:ext>
            </a:extLst>
          </p:cNvPr>
          <p:cNvSpPr txBox="1"/>
          <p:nvPr/>
        </p:nvSpPr>
        <p:spPr>
          <a:xfrm>
            <a:off x="14991806" y="30964303"/>
            <a:ext cx="3657599" cy="830997"/>
          </a:xfrm>
          <a:prstGeom prst="rect">
            <a:avLst/>
          </a:prstGeom>
          <a:noFill/>
        </p:spPr>
        <p:txBody>
          <a:bodyPr wrap="square" rtlCol="0">
            <a:spAutoFit/>
          </a:bodyPr>
          <a:lstStyle/>
          <a:p>
            <a:r>
              <a:rPr lang="en-US" sz="4800" dirty="0"/>
              <a:t>HEX #FFFFFF</a:t>
            </a:r>
          </a:p>
        </p:txBody>
      </p:sp>
    </p:spTree>
    <p:extLst>
      <p:ext uri="{BB962C8B-B14F-4D97-AF65-F5344CB8AC3E}">
        <p14:creationId xmlns:p14="http://schemas.microsoft.com/office/powerpoint/2010/main" val="5331259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79cfcb3-2557-4d06-add4-f46be9906b17">
      <Terms xmlns="http://schemas.microsoft.com/office/infopath/2007/PartnerControls"/>
    </lcf76f155ced4ddcb4097134ff3c332f>
    <TaxCatchAll xmlns="945231b0-49eb-4e10-b785-748c7d72b9a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F38B3B9108ECF4397F0B8A34D4BAE75" ma:contentTypeVersion="15" ma:contentTypeDescription="Create a new document." ma:contentTypeScope="" ma:versionID="1c3f314b634474e0ad9d96691e8a37b2">
  <xsd:schema xmlns:xsd="http://www.w3.org/2001/XMLSchema" xmlns:xs="http://www.w3.org/2001/XMLSchema" xmlns:p="http://schemas.microsoft.com/office/2006/metadata/properties" xmlns:ns2="779cfcb3-2557-4d06-add4-f46be9906b17" xmlns:ns3="945231b0-49eb-4e10-b785-748c7d72b9ae" targetNamespace="http://schemas.microsoft.com/office/2006/metadata/properties" ma:root="true" ma:fieldsID="16b5b604f7adc321e7c979b6c37645f3" ns2:_="" ns3:_="">
    <xsd:import namespace="779cfcb3-2557-4d06-add4-f46be9906b17"/>
    <xsd:import namespace="945231b0-49eb-4e10-b785-748c7d72b9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cfcb3-2557-4d06-add4-f46be9906b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7a89405-48db-44f4-903f-b3f7d94d25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5231b0-49eb-4e10-b785-748c7d72b9a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500a2b1d-2329-4cb0-ad3a-9f4ce22875f1}" ma:internalName="TaxCatchAll" ma:showField="CatchAllData" ma:web="945231b0-49eb-4e10-b785-748c7d72b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721BC5-F863-40DE-B10A-78837A92BC4B}">
  <ds:schemaRefs>
    <ds:schemaRef ds:uri="http://schemas.microsoft.com/sharepoint/v3/contenttype/forms"/>
  </ds:schemaRefs>
</ds:datastoreItem>
</file>

<file path=customXml/itemProps2.xml><?xml version="1.0" encoding="utf-8"?>
<ds:datastoreItem xmlns:ds="http://schemas.openxmlformats.org/officeDocument/2006/customXml" ds:itemID="{57B857A1-3A33-4216-82CF-9CD88E59F30C}">
  <ds:schemaRefs>
    <ds:schemaRef ds:uri="http://schemas.microsoft.com/office/2006/metadata/properties"/>
    <ds:schemaRef ds:uri="http://schemas.microsoft.com/office/infopath/2007/PartnerControls"/>
    <ds:schemaRef ds:uri="779cfcb3-2557-4d06-add4-f46be9906b17"/>
    <ds:schemaRef ds:uri="945231b0-49eb-4e10-b785-748c7d72b9ae"/>
  </ds:schemaRefs>
</ds:datastoreItem>
</file>

<file path=customXml/itemProps3.xml><?xml version="1.0" encoding="utf-8"?>
<ds:datastoreItem xmlns:ds="http://schemas.openxmlformats.org/officeDocument/2006/customXml" ds:itemID="{57DF9582-3256-40AA-A206-5514CDE4BD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cfcb3-2557-4d06-add4-f46be9906b17"/>
    <ds:schemaRef ds:uri="945231b0-49eb-4e10-b785-748c7d72b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3345</TotalTime>
  <Words>905</Words>
  <Application>Microsoft Office PowerPoint</Application>
  <PresentationFormat>Custom</PresentationFormat>
  <Paragraphs>84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Montserrat</vt:lpstr>
      <vt:lpstr>Office Theme</vt:lpstr>
      <vt:lpstr>PowerPoint Presentation</vt:lpstr>
      <vt:lpstr>DESIGN &amp; CONTENT 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Jasmine Rooke</dc:creator>
  <cp:lastModifiedBy>Jasmine Rooke</cp:lastModifiedBy>
  <cp:revision>1</cp:revision>
  <dcterms:created xsi:type="dcterms:W3CDTF">2023-09-05T16:05:02Z</dcterms:created>
  <dcterms:modified xsi:type="dcterms:W3CDTF">2025-06-20T18:13:04Z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0x010100AF38B3B9108ECF4397F0B8A34D4BAE75</vt:lpwstr>
  </property>
  <property fmtid="{D5CDD505-2E9C-101B-9397-08002B2CF9AE}" pid="3" name="MediaServiceImageTags">
    <vt:lpwstr/>
  </property>
</Properties>
</file>