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424" userDrawn="1">
          <p15:clr>
            <a:srgbClr val="A4A3A4"/>
          </p15:clr>
        </p15:guide>
        <p15:guide id="2" pos="134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26" d="100"/>
          <a:sy n="26" d="100"/>
        </p:scale>
        <p:origin x="1458" y="180"/>
      </p:cViewPr>
      <p:guideLst>
        <p:guide orient="horz" pos="9424"/>
        <p:guide pos="134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N, Ceci ss [RCMI]" userId="8fe61f14-1339-419c-a104-6ad4cc796c18" providerId="ADAL" clId="{85A74AC9-4800-439B-9604-E46BDFA739DB}"/>
    <pc:docChg chg="modSld">
      <pc:chgData name="CHAN, Ceci ss [RCMI]" userId="8fe61f14-1339-419c-a104-6ad4cc796c18" providerId="ADAL" clId="{85A74AC9-4800-439B-9604-E46BDFA739DB}" dt="2022-11-01T05:47:13.964" v="29" actId="1036"/>
      <pc:docMkLst>
        <pc:docMk/>
      </pc:docMkLst>
      <pc:sldChg chg="modSp">
        <pc:chgData name="CHAN, Ceci ss [RCMI]" userId="8fe61f14-1339-419c-a104-6ad4cc796c18" providerId="ADAL" clId="{85A74AC9-4800-439B-9604-E46BDFA739DB}" dt="2022-11-01T05:47:13.964" v="29" actId="1036"/>
        <pc:sldMkLst>
          <pc:docMk/>
          <pc:sldMk cId="3815475596" sldId="256"/>
        </pc:sldMkLst>
        <pc:spChg chg="mod">
          <ac:chgData name="CHAN, Ceci ss [RCMI]" userId="8fe61f14-1339-419c-a104-6ad4cc796c18" providerId="ADAL" clId="{85A74AC9-4800-439B-9604-E46BDFA739DB}" dt="2022-11-01T05:46:33.707" v="18" actId="1076"/>
          <ac:spMkLst>
            <pc:docMk/>
            <pc:sldMk cId="3815475596" sldId="256"/>
            <ac:spMk id="2" creationId="{6428FD77-B618-41C0-ABB0-F29B1CA9E3BC}"/>
          </ac:spMkLst>
        </pc:spChg>
        <pc:spChg chg="mod">
          <ac:chgData name="CHAN, Ceci ss [RCMI]" userId="8fe61f14-1339-419c-a104-6ad4cc796c18" providerId="ADAL" clId="{85A74AC9-4800-439B-9604-E46BDFA739DB}" dt="2022-11-01T05:45:43.267" v="1" actId="1076"/>
          <ac:spMkLst>
            <pc:docMk/>
            <pc:sldMk cId="3815475596" sldId="256"/>
            <ac:spMk id="3" creationId="{E485C52D-0B6B-405D-B1A9-6A2AF2A7C60F}"/>
          </ac:spMkLst>
        </pc:spChg>
        <pc:spChg chg="mod">
          <ac:chgData name="CHAN, Ceci ss [RCMI]" userId="8fe61f14-1339-419c-a104-6ad4cc796c18" providerId="ADAL" clId="{85A74AC9-4800-439B-9604-E46BDFA739DB}" dt="2022-11-01T05:46:02.283" v="6" actId="14100"/>
          <ac:spMkLst>
            <pc:docMk/>
            <pc:sldMk cId="3815475596" sldId="256"/>
            <ac:spMk id="6" creationId="{02D726F2-9494-4D7B-B3FB-C49838EA7F17}"/>
          </ac:spMkLst>
        </pc:spChg>
        <pc:spChg chg="mod">
          <ac:chgData name="CHAN, Ceci ss [RCMI]" userId="8fe61f14-1339-419c-a104-6ad4cc796c18" providerId="ADAL" clId="{85A74AC9-4800-439B-9604-E46BDFA739DB}" dt="2022-11-01T05:46:11.059" v="9" actId="14100"/>
          <ac:spMkLst>
            <pc:docMk/>
            <pc:sldMk cId="3815475596" sldId="256"/>
            <ac:spMk id="10" creationId="{D6EDFF1E-D89D-47F1-B968-2C05AEFF9A5A}"/>
          </ac:spMkLst>
        </pc:spChg>
        <pc:spChg chg="mod">
          <ac:chgData name="CHAN, Ceci ss [RCMI]" userId="8fe61f14-1339-419c-a104-6ad4cc796c18" providerId="ADAL" clId="{85A74AC9-4800-439B-9604-E46BDFA739DB}" dt="2022-11-01T05:46:52.139" v="23" actId="1076"/>
          <ac:spMkLst>
            <pc:docMk/>
            <pc:sldMk cId="3815475596" sldId="256"/>
            <ac:spMk id="11" creationId="{B0DB6103-ADB4-4120-8902-A22516C1A160}"/>
          </ac:spMkLst>
        </pc:spChg>
        <pc:spChg chg="mod">
          <ac:chgData name="CHAN, Ceci ss [RCMI]" userId="8fe61f14-1339-419c-a104-6ad4cc796c18" providerId="ADAL" clId="{85A74AC9-4800-439B-9604-E46BDFA739DB}" dt="2022-11-01T05:46:59.723" v="25" actId="1076"/>
          <ac:spMkLst>
            <pc:docMk/>
            <pc:sldMk cId="3815475596" sldId="256"/>
            <ac:spMk id="12" creationId="{EF201863-B0A8-4D66-B665-83F482C51A41}"/>
          </ac:spMkLst>
        </pc:spChg>
        <pc:spChg chg="mod">
          <ac:chgData name="CHAN, Ceci ss [RCMI]" userId="8fe61f14-1339-419c-a104-6ad4cc796c18" providerId="ADAL" clId="{85A74AC9-4800-439B-9604-E46BDFA739DB}" dt="2022-11-01T05:46:56.427" v="24" actId="1076"/>
          <ac:spMkLst>
            <pc:docMk/>
            <pc:sldMk cId="3815475596" sldId="256"/>
            <ac:spMk id="13" creationId="{F9980E96-11A0-4FAF-8A8A-2CF796CA4D20}"/>
          </ac:spMkLst>
        </pc:spChg>
        <pc:spChg chg="mod">
          <ac:chgData name="CHAN, Ceci ss [RCMI]" userId="8fe61f14-1339-419c-a104-6ad4cc796c18" providerId="ADAL" clId="{85A74AC9-4800-439B-9604-E46BDFA739DB}" dt="2022-11-01T05:46:08.172" v="8" actId="14100"/>
          <ac:spMkLst>
            <pc:docMk/>
            <pc:sldMk cId="3815475596" sldId="256"/>
            <ac:spMk id="16" creationId="{82B8E2C2-8877-4E10-B7FD-E3394EF37DD9}"/>
          </ac:spMkLst>
        </pc:spChg>
        <pc:picChg chg="mod">
          <ac:chgData name="CHAN, Ceci ss [RCMI]" userId="8fe61f14-1339-419c-a104-6ad4cc796c18" providerId="ADAL" clId="{85A74AC9-4800-439B-9604-E46BDFA739DB}" dt="2022-11-01T05:47:13.964" v="29" actId="1036"/>
          <ac:picMkLst>
            <pc:docMk/>
            <pc:sldMk cId="3815475596" sldId="256"/>
            <ac:picMk id="5" creationId="{D56927D7-C1A7-4203-8FF6-36E3FF3174E7}"/>
          </ac:picMkLst>
        </pc:picChg>
        <pc:picChg chg="mod">
          <ac:chgData name="CHAN, Ceci ss [RCMI]" userId="8fe61f14-1339-419c-a104-6ad4cc796c18" providerId="ADAL" clId="{85A74AC9-4800-439B-9604-E46BDFA739DB}" dt="2022-11-01T05:46:31.938" v="17" actId="1076"/>
          <ac:picMkLst>
            <pc:docMk/>
            <pc:sldMk cId="3815475596" sldId="256"/>
            <ac:picMk id="18" creationId="{1FC15673-2159-4AEF-8C3C-B9CBD62CC27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1056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075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50350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7733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95885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455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24775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75808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86582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09592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66754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DF02A1-BC4C-4B24-B5CF-0DD7CCC1F102}" type="datetimeFigureOut">
              <a:rPr lang="en-HK" smtClean="0"/>
              <a:t>1/11/2022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62422-ADB5-4CC0-845F-82290A51E134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058421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485C52D-0B6B-405D-B1A9-6A2AF2A7C6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57" y="1602912"/>
            <a:ext cx="43070881" cy="71470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345" b="1" spc="156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Abstract title here in sentence case (no unnecessary capitalization), no underlying and no full stop at the end</a:t>
            </a:r>
            <a:endParaRPr lang="en-US" sz="4345" b="1" spc="10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HK" sz="3950" u="sng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HK" sz="3950" u="sng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HK" sz="3950" u="sng" dirty="0" err="1">
                <a:latin typeface="Arial" panose="020B0604020202020204" pitchFamily="34" charset="0"/>
                <a:cs typeface="Arial" panose="020B0604020202020204" pitchFamily="34" charset="0"/>
              </a:rPr>
              <a:t>Lastname</a:t>
            </a:r>
            <a:r>
              <a:rPr lang="en-HK" sz="395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395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HK" sz="3950" dirty="0" err="1">
                <a:latin typeface="Arial" panose="020B0604020202020204" pitchFamily="34" charset="0"/>
                <a:cs typeface="Arial" panose="020B0604020202020204" pitchFamily="34" charset="0"/>
              </a:rPr>
              <a:t>Lastname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2,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HK" sz="3950" dirty="0" err="1">
                <a:latin typeface="Arial" panose="020B0604020202020204" pitchFamily="34" charset="0"/>
                <a:cs typeface="Arial" panose="020B0604020202020204" pitchFamily="34" charset="0"/>
              </a:rPr>
              <a:t>Firstname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 C Lastname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3,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endParaRPr lang="en-HK" sz="395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1 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Department, University, Town, State, USA;  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University, Town, Country, UK; </a:t>
            </a:r>
            <a:r>
              <a:rPr lang="en-HK" sz="395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HK" sz="3950" dirty="0">
                <a:latin typeface="Arial" panose="020B0604020202020204" pitchFamily="34" charset="0"/>
                <a:cs typeface="Arial" panose="020B0604020202020204" pitchFamily="34" charset="0"/>
              </a:rPr>
              <a:t>Company, Town, State, Canada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D726F2-9494-4D7B-B3FB-C49838EA7F17}"/>
              </a:ext>
            </a:extLst>
          </p:cNvPr>
          <p:cNvSpPr txBox="1"/>
          <p:nvPr/>
        </p:nvSpPr>
        <p:spPr>
          <a:xfrm>
            <a:off x="1480565" y="4951257"/>
            <a:ext cx="12610020" cy="981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BACKGROUND</a:t>
            </a:r>
          </a:p>
          <a:p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Vestibulum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.</a:t>
            </a:r>
          </a:p>
          <a:p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Vestibulum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mi.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D6EDFF1E-D89D-47F1-B968-2C05AEFF9A5A}"/>
              </a:ext>
            </a:extLst>
          </p:cNvPr>
          <p:cNvSpPr txBox="1">
            <a:spLocks/>
          </p:cNvSpPr>
          <p:nvPr/>
        </p:nvSpPr>
        <p:spPr>
          <a:xfrm>
            <a:off x="29951594" y="5392754"/>
            <a:ext cx="12226195" cy="4503485"/>
          </a:xfrm>
          <a:prstGeom prst="rect">
            <a:avLst/>
          </a:prstGeom>
        </p:spPr>
        <p:txBody>
          <a:bodyPr vert="horz" lIns="570718" tIns="285358" rIns="570718" bIns="28535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CONCLUSION</a:t>
            </a:r>
            <a:endParaRPr lang="en-HK" sz="3950" b="1" dirty="0"/>
          </a:p>
          <a:p>
            <a:pPr algn="l"/>
            <a:r>
              <a:rPr lang="en-HK" sz="3950" dirty="0" err="1"/>
              <a:t>Donec</a:t>
            </a:r>
            <a:r>
              <a:rPr lang="en-HK" sz="3950" dirty="0"/>
              <a:t> at ante et </a:t>
            </a:r>
            <a:r>
              <a:rPr lang="en-HK" sz="3950" dirty="0" err="1"/>
              <a:t>nibh</a:t>
            </a:r>
            <a:r>
              <a:rPr lang="en-HK" sz="3950" dirty="0"/>
              <a:t> </a:t>
            </a:r>
            <a:r>
              <a:rPr lang="en-HK" sz="3950" dirty="0" err="1"/>
              <a:t>molestie</a:t>
            </a:r>
            <a:r>
              <a:rPr lang="en-HK" sz="3950" dirty="0"/>
              <a:t>  </a:t>
            </a:r>
            <a:r>
              <a:rPr lang="en-HK" sz="3950" dirty="0" err="1"/>
              <a:t>consectetur</a:t>
            </a:r>
            <a:r>
              <a:rPr lang="en-HK" sz="3950" dirty="0"/>
              <a:t>. Vestibulum </a:t>
            </a:r>
            <a:r>
              <a:rPr lang="en-HK" sz="3950" dirty="0" err="1"/>
              <a:t>eget</a:t>
            </a:r>
            <a:r>
              <a:rPr lang="en-HK" sz="3950" dirty="0"/>
              <a:t> </a:t>
            </a:r>
            <a:r>
              <a:rPr lang="en-HK" sz="3950" dirty="0" err="1"/>
              <a:t>aliquet</a:t>
            </a:r>
            <a:r>
              <a:rPr lang="en-HK" sz="3950" dirty="0"/>
              <a:t>  </a:t>
            </a:r>
            <a:r>
              <a:rPr lang="en-HK" sz="3950" dirty="0" err="1"/>
              <a:t>nisl</a:t>
            </a:r>
            <a:r>
              <a:rPr lang="en-HK" sz="3950" dirty="0"/>
              <a:t>. Ut </a:t>
            </a:r>
            <a:r>
              <a:rPr lang="en-HK" sz="3950" dirty="0" err="1"/>
              <a:t>egestas</a:t>
            </a:r>
            <a:r>
              <a:rPr lang="en-HK" sz="3950" dirty="0"/>
              <a:t> </a:t>
            </a:r>
            <a:r>
              <a:rPr lang="en-HK" sz="3950" dirty="0" err="1"/>
              <a:t>leo</a:t>
            </a:r>
            <a:r>
              <a:rPr lang="en-HK" sz="3950" dirty="0"/>
              <a:t> id </a:t>
            </a:r>
            <a:r>
              <a:rPr lang="en-HK" sz="3950" dirty="0" err="1"/>
              <a:t>velit</a:t>
            </a:r>
            <a:r>
              <a:rPr lang="en-HK" sz="3950" dirty="0"/>
              <a:t> </a:t>
            </a:r>
            <a:r>
              <a:rPr lang="en-HK" sz="3950" dirty="0" err="1"/>
              <a:t>ultricies</a:t>
            </a:r>
            <a:r>
              <a:rPr lang="en-HK" sz="3950" dirty="0"/>
              <a:t>  </a:t>
            </a:r>
            <a:r>
              <a:rPr lang="en-HK" sz="3950" dirty="0" err="1"/>
              <a:t>elementum</a:t>
            </a:r>
            <a:r>
              <a:rPr lang="en-HK" sz="3950" dirty="0"/>
              <a:t>. Vestibulum </a:t>
            </a:r>
            <a:r>
              <a:rPr lang="en-HK" sz="3950" dirty="0" err="1"/>
              <a:t>auctor</a:t>
            </a:r>
            <a:r>
              <a:rPr lang="en-HK" sz="3950" dirty="0"/>
              <a:t> in </a:t>
            </a:r>
            <a:r>
              <a:rPr lang="en-HK" sz="3950" dirty="0" err="1"/>
              <a:t>arcu</a:t>
            </a:r>
            <a:r>
              <a:rPr lang="en-HK" sz="3950" dirty="0"/>
              <a:t>  et </a:t>
            </a:r>
            <a:r>
              <a:rPr lang="en-HK" sz="3950" dirty="0" err="1"/>
              <a:t>condimentum</a:t>
            </a:r>
            <a:r>
              <a:rPr lang="en-HK" sz="3950" dirty="0"/>
              <a:t>. </a:t>
            </a:r>
            <a:r>
              <a:rPr lang="en-HK" sz="3950" dirty="0" err="1"/>
              <a:t>Pellentesque</a:t>
            </a:r>
            <a:r>
              <a:rPr lang="en-HK" sz="3950" dirty="0"/>
              <a:t> habitant  </a:t>
            </a:r>
            <a:r>
              <a:rPr lang="en-HK" sz="3950" dirty="0" err="1"/>
              <a:t>morbi</a:t>
            </a:r>
            <a:r>
              <a:rPr lang="en-HK" sz="3950" dirty="0"/>
              <a:t> </a:t>
            </a:r>
            <a:r>
              <a:rPr lang="en-HK" sz="3950" dirty="0" err="1"/>
              <a:t>tristique</a:t>
            </a:r>
            <a:r>
              <a:rPr lang="en-HK" sz="3950" dirty="0"/>
              <a:t> </a:t>
            </a:r>
            <a:r>
              <a:rPr lang="en-HK" sz="3950" dirty="0" err="1"/>
              <a:t>senectus</a:t>
            </a:r>
            <a:r>
              <a:rPr lang="en-HK" sz="3950" dirty="0"/>
              <a:t> et </a:t>
            </a:r>
            <a:r>
              <a:rPr lang="en-HK" sz="3950" dirty="0" err="1"/>
              <a:t>netus</a:t>
            </a:r>
            <a:r>
              <a:rPr lang="en-HK" sz="3950" dirty="0"/>
              <a:t> et  </a:t>
            </a:r>
            <a:r>
              <a:rPr lang="en-HK" sz="3950" dirty="0" err="1"/>
              <a:t>malesuada</a:t>
            </a:r>
            <a:r>
              <a:rPr lang="en-HK" sz="3950" dirty="0"/>
              <a:t> fames ac </a:t>
            </a:r>
            <a:r>
              <a:rPr lang="en-HK" sz="3950" dirty="0" err="1"/>
              <a:t>turpis</a:t>
            </a:r>
            <a:r>
              <a:rPr lang="en-HK" sz="3950" dirty="0"/>
              <a:t> </a:t>
            </a:r>
            <a:r>
              <a:rPr lang="en-HK" sz="3950" dirty="0" err="1"/>
              <a:t>egestas</a:t>
            </a:r>
            <a:r>
              <a:rPr lang="en-HK" sz="3950" dirty="0"/>
              <a:t>. </a:t>
            </a:r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</a:t>
            </a:r>
          </a:p>
          <a:p>
            <a:pPr algn="l"/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  </a:t>
            </a:r>
            <a:r>
              <a:rPr lang="en-HK" sz="3950" dirty="0" err="1"/>
              <a:t>pellentesque</a:t>
            </a:r>
            <a:r>
              <a:rPr lang="en-HK" sz="3950" dirty="0"/>
              <a:t> </a:t>
            </a:r>
            <a:r>
              <a:rPr lang="en-HK" sz="3950" dirty="0" err="1"/>
              <a:t>eros</a:t>
            </a:r>
            <a:r>
              <a:rPr lang="en-HK" sz="3950" dirty="0"/>
              <a:t>. </a:t>
            </a:r>
            <a:r>
              <a:rPr lang="en-HK" sz="3950" dirty="0" err="1"/>
              <a:t>Phasellus</a:t>
            </a:r>
            <a:r>
              <a:rPr lang="en-HK" sz="3950" dirty="0"/>
              <a:t> </a:t>
            </a:r>
            <a:r>
              <a:rPr lang="en-HK" sz="3950" dirty="0" err="1"/>
              <a:t>porttitor</a:t>
            </a:r>
            <a:r>
              <a:rPr lang="en-HK" sz="3950" dirty="0"/>
              <a:t>  </a:t>
            </a:r>
            <a:r>
              <a:rPr lang="en-HK" sz="3950" dirty="0" err="1"/>
              <a:t>massa</a:t>
            </a:r>
            <a:r>
              <a:rPr lang="en-HK" sz="3950" dirty="0"/>
              <a:t> </a:t>
            </a:r>
            <a:r>
              <a:rPr lang="en-HK" sz="3950" dirty="0" err="1"/>
              <a:t>odio</a:t>
            </a:r>
            <a:r>
              <a:rPr lang="en-HK" sz="3950" dirty="0"/>
              <a:t>, vitae </a:t>
            </a:r>
            <a:r>
              <a:rPr lang="en-HK" sz="3950" dirty="0" err="1"/>
              <a:t>sollicitudin</a:t>
            </a:r>
            <a:r>
              <a:rPr lang="en-HK" sz="3950" dirty="0"/>
              <a:t> </a:t>
            </a:r>
            <a:r>
              <a:rPr lang="en-HK" sz="3950" dirty="0" err="1"/>
              <a:t>neque</a:t>
            </a:r>
            <a:r>
              <a:rPr lang="en-HK" sz="3950" dirty="0"/>
              <a:t>  </a:t>
            </a:r>
            <a:r>
              <a:rPr lang="en-HK" sz="3950" dirty="0" err="1"/>
              <a:t>vulputate</a:t>
            </a:r>
            <a:r>
              <a:rPr lang="en-HK" sz="3950" dirty="0"/>
              <a:t> in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B0DB6103-ADB4-4120-8902-A22516C1A160}"/>
              </a:ext>
            </a:extLst>
          </p:cNvPr>
          <p:cNvSpPr txBox="1">
            <a:spLocks/>
          </p:cNvSpPr>
          <p:nvPr/>
        </p:nvSpPr>
        <p:spPr>
          <a:xfrm>
            <a:off x="873979" y="16292651"/>
            <a:ext cx="13216606" cy="3773933"/>
          </a:xfrm>
          <a:prstGeom prst="rect">
            <a:avLst/>
          </a:prstGeom>
        </p:spPr>
        <p:txBody>
          <a:bodyPr vert="horz" lIns="570718" tIns="285358" rIns="570718" bIns="28535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MATERIALS AND METHODS</a:t>
            </a:r>
            <a:endParaRPr lang="en-HK" sz="3950" b="1" dirty="0"/>
          </a:p>
          <a:p>
            <a:pPr algn="l"/>
            <a:r>
              <a:rPr lang="en-HK" sz="3950" dirty="0" err="1"/>
              <a:t>Donec</a:t>
            </a:r>
            <a:r>
              <a:rPr lang="en-HK" sz="3950" dirty="0"/>
              <a:t> at ante et </a:t>
            </a:r>
            <a:r>
              <a:rPr lang="en-HK" sz="3950" dirty="0" err="1"/>
              <a:t>nibh</a:t>
            </a:r>
            <a:r>
              <a:rPr lang="en-HK" sz="3950" dirty="0"/>
              <a:t> </a:t>
            </a:r>
            <a:r>
              <a:rPr lang="en-HK" sz="3950" dirty="0" err="1"/>
              <a:t>molestie</a:t>
            </a:r>
            <a:r>
              <a:rPr lang="en-HK" sz="3950" dirty="0"/>
              <a:t>  </a:t>
            </a:r>
            <a:r>
              <a:rPr lang="en-HK" sz="3950" dirty="0" err="1"/>
              <a:t>consectetur</a:t>
            </a:r>
            <a:r>
              <a:rPr lang="en-HK" sz="3950" dirty="0"/>
              <a:t>. Vestibulum </a:t>
            </a:r>
            <a:r>
              <a:rPr lang="en-HK" sz="3950" dirty="0" err="1"/>
              <a:t>eget</a:t>
            </a:r>
            <a:r>
              <a:rPr lang="en-HK" sz="3950" dirty="0"/>
              <a:t> </a:t>
            </a:r>
            <a:r>
              <a:rPr lang="en-HK" sz="3950" dirty="0" err="1"/>
              <a:t>aliquet</a:t>
            </a:r>
            <a:r>
              <a:rPr lang="en-HK" sz="3950" dirty="0"/>
              <a:t>  </a:t>
            </a:r>
            <a:r>
              <a:rPr lang="en-HK" sz="3950" dirty="0" err="1"/>
              <a:t>nisl</a:t>
            </a:r>
            <a:r>
              <a:rPr lang="en-HK" sz="3950" dirty="0"/>
              <a:t>. Ut </a:t>
            </a:r>
            <a:r>
              <a:rPr lang="en-HK" sz="3950" dirty="0" err="1"/>
              <a:t>egestas</a:t>
            </a:r>
            <a:r>
              <a:rPr lang="en-HK" sz="3950" dirty="0"/>
              <a:t> </a:t>
            </a:r>
            <a:r>
              <a:rPr lang="en-HK" sz="3950" dirty="0" err="1"/>
              <a:t>leo</a:t>
            </a:r>
            <a:r>
              <a:rPr lang="en-HK" sz="3950" dirty="0"/>
              <a:t> id </a:t>
            </a:r>
            <a:r>
              <a:rPr lang="en-HK" sz="3950" dirty="0" err="1"/>
              <a:t>velit</a:t>
            </a:r>
            <a:r>
              <a:rPr lang="en-HK" sz="3950" dirty="0"/>
              <a:t> </a:t>
            </a:r>
            <a:r>
              <a:rPr lang="en-HK" sz="3950" dirty="0" err="1"/>
              <a:t>ultricies</a:t>
            </a:r>
            <a:r>
              <a:rPr lang="en-HK" sz="3950" dirty="0"/>
              <a:t>  </a:t>
            </a:r>
            <a:r>
              <a:rPr lang="en-HK" sz="3950" dirty="0" err="1"/>
              <a:t>elementum</a:t>
            </a:r>
            <a:r>
              <a:rPr lang="en-HK" sz="3950" dirty="0"/>
              <a:t>. Vestibulum </a:t>
            </a:r>
            <a:r>
              <a:rPr lang="en-HK" sz="3950" dirty="0" err="1"/>
              <a:t>auctor</a:t>
            </a:r>
            <a:r>
              <a:rPr lang="en-HK" sz="3950" dirty="0"/>
              <a:t> in </a:t>
            </a:r>
            <a:r>
              <a:rPr lang="en-HK" sz="3950" dirty="0" err="1"/>
              <a:t>arcu</a:t>
            </a:r>
            <a:r>
              <a:rPr lang="en-HK" sz="3950" dirty="0"/>
              <a:t>  et </a:t>
            </a:r>
            <a:r>
              <a:rPr lang="en-HK" sz="3950" dirty="0" err="1"/>
              <a:t>condimentum</a:t>
            </a:r>
            <a:r>
              <a:rPr lang="en-HK" sz="3950" dirty="0"/>
              <a:t>. </a:t>
            </a:r>
            <a:r>
              <a:rPr lang="en-HK" sz="3950" dirty="0" err="1"/>
              <a:t>Pellentesque</a:t>
            </a:r>
            <a:r>
              <a:rPr lang="en-HK" sz="3950" dirty="0"/>
              <a:t> habitant  </a:t>
            </a:r>
            <a:r>
              <a:rPr lang="en-HK" sz="3950" dirty="0" err="1"/>
              <a:t>morbi</a:t>
            </a:r>
            <a:r>
              <a:rPr lang="en-HK" sz="3950" dirty="0"/>
              <a:t> </a:t>
            </a:r>
            <a:r>
              <a:rPr lang="en-HK" sz="3950" dirty="0" err="1"/>
              <a:t>tristique</a:t>
            </a:r>
            <a:r>
              <a:rPr lang="en-HK" sz="3950" dirty="0"/>
              <a:t> </a:t>
            </a:r>
            <a:r>
              <a:rPr lang="en-HK" sz="3950" dirty="0" err="1"/>
              <a:t>senectus</a:t>
            </a:r>
            <a:r>
              <a:rPr lang="en-HK" sz="3950" dirty="0"/>
              <a:t> et </a:t>
            </a:r>
            <a:r>
              <a:rPr lang="en-HK" sz="3950" dirty="0" err="1"/>
              <a:t>netus</a:t>
            </a:r>
            <a:r>
              <a:rPr lang="en-HK" sz="3950" dirty="0"/>
              <a:t> et  </a:t>
            </a:r>
            <a:r>
              <a:rPr lang="en-HK" sz="3950" dirty="0" err="1"/>
              <a:t>malesuada</a:t>
            </a:r>
            <a:r>
              <a:rPr lang="en-HK" sz="3950" dirty="0"/>
              <a:t> fames ac </a:t>
            </a:r>
            <a:r>
              <a:rPr lang="en-HK" sz="3950" dirty="0" err="1"/>
              <a:t>turpis</a:t>
            </a:r>
            <a:r>
              <a:rPr lang="en-HK" sz="3950" dirty="0"/>
              <a:t> </a:t>
            </a:r>
            <a:r>
              <a:rPr lang="en-HK" sz="3950" dirty="0" err="1"/>
              <a:t>egestas</a:t>
            </a:r>
            <a:r>
              <a:rPr lang="en-HK" sz="3950" dirty="0"/>
              <a:t>. </a:t>
            </a:r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  </a:t>
            </a:r>
            <a:r>
              <a:rPr lang="en-HK" sz="3950" dirty="0" err="1"/>
              <a:t>pellentesque</a:t>
            </a:r>
            <a:r>
              <a:rPr lang="en-HK" sz="3950" dirty="0"/>
              <a:t> </a:t>
            </a:r>
            <a:r>
              <a:rPr lang="en-HK" sz="3950" dirty="0" err="1"/>
              <a:t>eros</a:t>
            </a:r>
            <a:r>
              <a:rPr lang="en-HK" sz="3950" dirty="0"/>
              <a:t>. </a:t>
            </a:r>
            <a:r>
              <a:rPr lang="en-HK" sz="3950" dirty="0" err="1"/>
              <a:t>Phasellus</a:t>
            </a:r>
            <a:r>
              <a:rPr lang="en-HK" sz="3950" dirty="0"/>
              <a:t> </a:t>
            </a:r>
            <a:r>
              <a:rPr lang="en-HK" sz="3950" dirty="0" err="1"/>
              <a:t>porttitor</a:t>
            </a:r>
            <a:r>
              <a:rPr lang="en-HK" sz="3950" dirty="0"/>
              <a:t>  </a:t>
            </a:r>
            <a:r>
              <a:rPr lang="en-HK" sz="3950" dirty="0" err="1"/>
              <a:t>massa</a:t>
            </a:r>
            <a:r>
              <a:rPr lang="en-HK" sz="3950" dirty="0"/>
              <a:t> </a:t>
            </a:r>
            <a:r>
              <a:rPr lang="en-HK" sz="3950" dirty="0" err="1"/>
              <a:t>odio</a:t>
            </a:r>
            <a:r>
              <a:rPr lang="en-HK" sz="3950" dirty="0"/>
              <a:t>, vitae </a:t>
            </a:r>
            <a:r>
              <a:rPr lang="en-HK" sz="3950" dirty="0" err="1"/>
              <a:t>sollicitudin</a:t>
            </a:r>
            <a:r>
              <a:rPr lang="en-HK" sz="3950" dirty="0"/>
              <a:t> </a:t>
            </a:r>
            <a:r>
              <a:rPr lang="en-HK" sz="3950" dirty="0" err="1"/>
              <a:t>neque</a:t>
            </a:r>
            <a:r>
              <a:rPr lang="en-HK" sz="3950" dirty="0"/>
              <a:t>  </a:t>
            </a:r>
            <a:r>
              <a:rPr lang="en-HK" sz="3950" dirty="0" err="1"/>
              <a:t>vulputate</a:t>
            </a:r>
            <a:r>
              <a:rPr lang="en-HK" sz="3950" dirty="0"/>
              <a:t> in. </a:t>
            </a:r>
            <a:r>
              <a:rPr lang="en-HK" sz="3950" dirty="0" err="1"/>
              <a:t>Donec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 dui, </a:t>
            </a:r>
            <a:r>
              <a:rPr lang="en-HK" sz="3950" dirty="0" err="1"/>
              <a:t>malesuada</a:t>
            </a:r>
            <a:r>
              <a:rPr lang="en-HK" sz="3950" dirty="0"/>
              <a:t>  a magna </a:t>
            </a:r>
            <a:r>
              <a:rPr lang="en-HK" sz="3950" dirty="0" err="1"/>
              <a:t>quis</a:t>
            </a:r>
            <a:r>
              <a:rPr lang="en-HK" sz="3950" dirty="0"/>
              <a:t>, pharetra </a:t>
            </a:r>
            <a:r>
              <a:rPr lang="en-HK" sz="3950" dirty="0" err="1"/>
              <a:t>rutrum</a:t>
            </a:r>
            <a:r>
              <a:rPr lang="en-HK" sz="3950" dirty="0"/>
              <a:t> </a:t>
            </a:r>
            <a:r>
              <a:rPr lang="en-HK" sz="3950" dirty="0" err="1"/>
              <a:t>nunc</a:t>
            </a:r>
            <a:r>
              <a:rPr lang="en-HK" sz="3950" dirty="0"/>
              <a:t>. </a:t>
            </a:r>
            <a:r>
              <a:rPr lang="en-HK" sz="3950" dirty="0" err="1"/>
              <a:t>Nullam</a:t>
            </a:r>
            <a:r>
              <a:rPr lang="en-HK" sz="3950" dirty="0"/>
              <a:t> porta </a:t>
            </a:r>
            <a:r>
              <a:rPr lang="en-HK" sz="3950" dirty="0" err="1"/>
              <a:t>tincidunt</a:t>
            </a:r>
            <a:r>
              <a:rPr lang="en-HK" sz="3950" dirty="0"/>
              <a:t> </a:t>
            </a:r>
            <a:r>
              <a:rPr lang="en-HK" sz="3950" dirty="0" err="1"/>
              <a:t>lectus</a:t>
            </a:r>
            <a:r>
              <a:rPr lang="en-HK" sz="3950" dirty="0"/>
              <a:t>. Cras  </a:t>
            </a:r>
            <a:r>
              <a:rPr lang="en-HK" sz="3950" dirty="0" err="1"/>
              <a:t>interdum</a:t>
            </a:r>
            <a:r>
              <a:rPr lang="en-HK" sz="3950" dirty="0"/>
              <a:t> lorem</a:t>
            </a:r>
          </a:p>
          <a:p>
            <a:pPr algn="l"/>
            <a:endParaRPr lang="en-HK" sz="3950" dirty="0"/>
          </a:p>
          <a:p>
            <a:pPr algn="l"/>
            <a:endParaRPr lang="en-HK" sz="3950" dirty="0"/>
          </a:p>
          <a:p>
            <a:pPr algn="l"/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</a:t>
            </a:r>
            <a:r>
              <a:rPr lang="en-HK" sz="3950" dirty="0" err="1"/>
              <a:t>Aliquam</a:t>
            </a:r>
            <a:r>
              <a:rPr lang="en-HK" sz="3950" dirty="0"/>
              <a:t> </a:t>
            </a:r>
            <a:r>
              <a:rPr lang="en-HK" sz="3950" dirty="0" err="1"/>
              <a:t>vel</a:t>
            </a:r>
            <a:r>
              <a:rPr lang="en-HK" sz="3950" dirty="0"/>
              <a:t> </a:t>
            </a:r>
            <a:r>
              <a:rPr lang="en-HK" sz="3950" dirty="0" err="1"/>
              <a:t>fringilla</a:t>
            </a:r>
            <a:r>
              <a:rPr lang="en-HK" sz="3950" dirty="0"/>
              <a:t> mi, </a:t>
            </a:r>
            <a:r>
              <a:rPr lang="en-HK" sz="3950" dirty="0" err="1"/>
              <a:t>quis</a:t>
            </a:r>
            <a:r>
              <a:rPr lang="en-HK" sz="3950" dirty="0"/>
              <a:t> </a:t>
            </a:r>
            <a:r>
              <a:rPr lang="en-HK" sz="3950" dirty="0" err="1"/>
              <a:t>auctor</a:t>
            </a:r>
            <a:r>
              <a:rPr lang="en-HK" sz="3950" dirty="0"/>
              <a:t> </a:t>
            </a:r>
            <a:r>
              <a:rPr lang="en-HK" sz="3950" dirty="0" err="1"/>
              <a:t>justo</a:t>
            </a:r>
            <a:r>
              <a:rPr lang="en-HK" sz="3950" dirty="0"/>
              <a:t>. Vestibulum 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  <a:r>
              <a:rPr lang="en-HK" sz="3950" dirty="0" err="1"/>
              <a:t>ultrices</a:t>
            </a:r>
            <a:r>
              <a:rPr lang="en-HK" sz="3950" dirty="0"/>
              <a:t>  </a:t>
            </a:r>
            <a:r>
              <a:rPr lang="en-HK" sz="3950" dirty="0" err="1"/>
              <a:t>posuere</a:t>
            </a:r>
            <a:r>
              <a:rPr lang="en-HK" sz="3950" dirty="0"/>
              <a:t> </a:t>
            </a:r>
            <a:r>
              <a:rPr lang="en-HK" sz="3950" dirty="0" err="1"/>
              <a:t>cubilia</a:t>
            </a:r>
            <a:r>
              <a:rPr lang="en-HK" sz="3950" dirty="0"/>
              <a:t> </a:t>
            </a:r>
            <a:r>
              <a:rPr lang="en-HK" sz="3950" dirty="0" err="1"/>
              <a:t>curae</a:t>
            </a:r>
            <a:r>
              <a:rPr lang="en-HK" sz="3950" dirty="0"/>
              <a:t>. Vestibulum ante ipsum </a:t>
            </a:r>
            <a:r>
              <a:rPr lang="en-HK" sz="3950" dirty="0" err="1"/>
              <a:t>primis</a:t>
            </a:r>
            <a:r>
              <a:rPr lang="en-HK" sz="3950" dirty="0"/>
              <a:t> in </a:t>
            </a:r>
            <a:r>
              <a:rPr lang="en-HK" sz="3950" dirty="0" err="1"/>
              <a:t>faucibus</a:t>
            </a:r>
            <a:r>
              <a:rPr lang="en-HK" sz="3950" dirty="0"/>
              <a:t> </a:t>
            </a:r>
            <a:r>
              <a:rPr lang="en-HK" sz="3950" dirty="0" err="1"/>
              <a:t>orci</a:t>
            </a:r>
            <a:r>
              <a:rPr lang="en-HK" sz="3950" dirty="0"/>
              <a:t> </a:t>
            </a:r>
            <a:r>
              <a:rPr lang="en-HK" sz="3950" dirty="0" err="1"/>
              <a:t>luctus</a:t>
            </a:r>
            <a:r>
              <a:rPr lang="en-HK" sz="3950" dirty="0"/>
              <a:t> et 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2B8E2C2-8877-4E10-B7FD-E3394EF37DD9}"/>
              </a:ext>
            </a:extLst>
          </p:cNvPr>
          <p:cNvSpPr txBox="1">
            <a:spLocks/>
          </p:cNvSpPr>
          <p:nvPr/>
        </p:nvSpPr>
        <p:spPr>
          <a:xfrm>
            <a:off x="15907991" y="5176445"/>
            <a:ext cx="12226195" cy="10089380"/>
          </a:xfrm>
          <a:prstGeom prst="rect">
            <a:avLst/>
          </a:prstGeom>
        </p:spPr>
        <p:txBody>
          <a:bodyPr vert="horz" lIns="570718" tIns="285358" rIns="570718" bIns="28535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RESULTS</a:t>
            </a:r>
            <a:endParaRPr lang="en-HK" sz="3950" b="1" dirty="0"/>
          </a:p>
          <a:p>
            <a:pPr algn="l"/>
            <a:r>
              <a:rPr lang="en-HK" sz="3950" dirty="0" err="1"/>
              <a:t>Donec</a:t>
            </a:r>
            <a:r>
              <a:rPr lang="en-HK" sz="3950" dirty="0"/>
              <a:t> at ante et </a:t>
            </a:r>
            <a:r>
              <a:rPr lang="en-HK" sz="3950" dirty="0" err="1"/>
              <a:t>nibh</a:t>
            </a:r>
            <a:r>
              <a:rPr lang="en-HK" sz="3950" dirty="0"/>
              <a:t> </a:t>
            </a:r>
            <a:r>
              <a:rPr lang="en-HK" sz="3950" dirty="0" err="1"/>
              <a:t>molestie</a:t>
            </a:r>
            <a:r>
              <a:rPr lang="en-HK" sz="3950" dirty="0"/>
              <a:t>  </a:t>
            </a:r>
            <a:r>
              <a:rPr lang="en-HK" sz="3950" dirty="0" err="1"/>
              <a:t>consectetur</a:t>
            </a:r>
            <a:r>
              <a:rPr lang="en-HK" sz="3950" dirty="0"/>
              <a:t>. Vestibulum </a:t>
            </a:r>
            <a:r>
              <a:rPr lang="en-HK" sz="3950" dirty="0" err="1"/>
              <a:t>eget</a:t>
            </a:r>
            <a:r>
              <a:rPr lang="en-HK" sz="3950" dirty="0"/>
              <a:t> </a:t>
            </a:r>
            <a:r>
              <a:rPr lang="en-HK" sz="3950" dirty="0" err="1"/>
              <a:t>aliquet</a:t>
            </a:r>
            <a:r>
              <a:rPr lang="en-HK" sz="3950" dirty="0"/>
              <a:t>  </a:t>
            </a:r>
            <a:r>
              <a:rPr lang="en-HK" sz="3950" dirty="0" err="1"/>
              <a:t>nisl</a:t>
            </a:r>
            <a:r>
              <a:rPr lang="en-HK" sz="3950" dirty="0"/>
              <a:t>. Ut </a:t>
            </a:r>
            <a:r>
              <a:rPr lang="en-HK" sz="3950" dirty="0" err="1"/>
              <a:t>egestas</a:t>
            </a:r>
            <a:r>
              <a:rPr lang="en-HK" sz="3950" dirty="0"/>
              <a:t> </a:t>
            </a:r>
            <a:r>
              <a:rPr lang="en-HK" sz="3950" dirty="0" err="1"/>
              <a:t>leo</a:t>
            </a:r>
            <a:r>
              <a:rPr lang="en-HK" sz="3950" dirty="0"/>
              <a:t> id </a:t>
            </a:r>
            <a:r>
              <a:rPr lang="en-HK" sz="3950" dirty="0" err="1"/>
              <a:t>velit</a:t>
            </a:r>
            <a:r>
              <a:rPr lang="en-HK" sz="3950" dirty="0"/>
              <a:t> </a:t>
            </a:r>
            <a:r>
              <a:rPr lang="en-HK" sz="3950" dirty="0" err="1"/>
              <a:t>ultricies</a:t>
            </a:r>
            <a:r>
              <a:rPr lang="en-HK" sz="3950" dirty="0"/>
              <a:t>  </a:t>
            </a:r>
            <a:r>
              <a:rPr lang="en-HK" sz="3950" dirty="0" err="1"/>
              <a:t>elementum</a:t>
            </a:r>
            <a:r>
              <a:rPr lang="en-HK" sz="3950" dirty="0"/>
              <a:t>. Vestibulum </a:t>
            </a:r>
            <a:r>
              <a:rPr lang="en-HK" sz="3950" dirty="0" err="1"/>
              <a:t>auctor</a:t>
            </a:r>
            <a:r>
              <a:rPr lang="en-HK" sz="3950" dirty="0"/>
              <a:t> in </a:t>
            </a:r>
            <a:r>
              <a:rPr lang="en-HK" sz="3950" dirty="0" err="1"/>
              <a:t>arcu</a:t>
            </a:r>
            <a:r>
              <a:rPr lang="en-HK" sz="3950" dirty="0"/>
              <a:t>  et </a:t>
            </a:r>
            <a:r>
              <a:rPr lang="en-HK" sz="3950" dirty="0" err="1"/>
              <a:t>condimentum</a:t>
            </a:r>
            <a:r>
              <a:rPr lang="en-HK" sz="3950" dirty="0"/>
              <a:t>. </a:t>
            </a:r>
            <a:r>
              <a:rPr lang="en-HK" sz="3950" dirty="0" err="1"/>
              <a:t>Pellentesque</a:t>
            </a:r>
            <a:r>
              <a:rPr lang="en-HK" sz="3950" dirty="0"/>
              <a:t> habitant  </a:t>
            </a:r>
            <a:r>
              <a:rPr lang="en-HK" sz="3950" dirty="0" err="1"/>
              <a:t>morbi</a:t>
            </a:r>
            <a:r>
              <a:rPr lang="en-HK" sz="3950" dirty="0"/>
              <a:t> </a:t>
            </a:r>
            <a:r>
              <a:rPr lang="en-HK" sz="3950" dirty="0" err="1"/>
              <a:t>tristique</a:t>
            </a:r>
            <a:r>
              <a:rPr lang="en-HK" sz="3950" dirty="0"/>
              <a:t> </a:t>
            </a:r>
            <a:r>
              <a:rPr lang="en-HK" sz="3950" dirty="0" err="1"/>
              <a:t>senectus</a:t>
            </a:r>
            <a:r>
              <a:rPr lang="en-HK" sz="3950" dirty="0"/>
              <a:t> et </a:t>
            </a:r>
            <a:r>
              <a:rPr lang="en-HK" sz="3950" dirty="0" err="1"/>
              <a:t>netus</a:t>
            </a:r>
            <a:r>
              <a:rPr lang="en-HK" sz="3950" dirty="0"/>
              <a:t> et  </a:t>
            </a:r>
            <a:r>
              <a:rPr lang="en-HK" sz="3950" dirty="0" err="1"/>
              <a:t>malesuada</a:t>
            </a:r>
            <a:r>
              <a:rPr lang="en-HK" sz="3950" dirty="0"/>
              <a:t> fames ac </a:t>
            </a:r>
            <a:r>
              <a:rPr lang="en-HK" sz="3950" dirty="0" err="1"/>
              <a:t>turpis</a:t>
            </a:r>
            <a:r>
              <a:rPr lang="en-HK" sz="3950" dirty="0"/>
              <a:t> </a:t>
            </a:r>
            <a:r>
              <a:rPr lang="en-HK" sz="3950" dirty="0" err="1"/>
              <a:t>egestas</a:t>
            </a:r>
            <a:r>
              <a:rPr lang="en-HK" sz="3950" dirty="0"/>
              <a:t>. </a:t>
            </a:r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  </a:t>
            </a:r>
            <a:r>
              <a:rPr lang="en-HK" sz="3950" dirty="0" err="1"/>
              <a:t>pellentesque</a:t>
            </a:r>
            <a:r>
              <a:rPr lang="en-HK" sz="3950" dirty="0"/>
              <a:t> </a:t>
            </a:r>
            <a:r>
              <a:rPr lang="en-HK" sz="3950" dirty="0" err="1"/>
              <a:t>eros</a:t>
            </a:r>
            <a:r>
              <a:rPr lang="en-HK" sz="3950" dirty="0"/>
              <a:t>. </a:t>
            </a:r>
            <a:r>
              <a:rPr lang="en-HK" sz="3950" dirty="0" err="1"/>
              <a:t>Phasellus</a:t>
            </a:r>
            <a:r>
              <a:rPr lang="en-HK" sz="3950" dirty="0"/>
              <a:t> </a:t>
            </a:r>
            <a:r>
              <a:rPr lang="en-HK" sz="3950" dirty="0" err="1"/>
              <a:t>porttitor</a:t>
            </a:r>
            <a:r>
              <a:rPr lang="en-HK" sz="3950" dirty="0"/>
              <a:t>  </a:t>
            </a:r>
            <a:r>
              <a:rPr lang="en-HK" sz="3950" dirty="0" err="1"/>
              <a:t>massa</a:t>
            </a:r>
            <a:r>
              <a:rPr lang="en-HK" sz="3950" dirty="0"/>
              <a:t> </a:t>
            </a:r>
            <a:r>
              <a:rPr lang="en-HK" sz="3950" dirty="0" err="1"/>
              <a:t>odio</a:t>
            </a:r>
            <a:r>
              <a:rPr lang="en-HK" sz="3950" dirty="0"/>
              <a:t>, vitae </a:t>
            </a:r>
            <a:r>
              <a:rPr lang="en-HK" sz="3950" dirty="0" err="1"/>
              <a:t>sollicitudin</a:t>
            </a:r>
            <a:r>
              <a:rPr lang="en-HK" sz="3950" dirty="0"/>
              <a:t> </a:t>
            </a:r>
            <a:r>
              <a:rPr lang="en-HK" sz="3950" dirty="0" err="1"/>
              <a:t>neque</a:t>
            </a:r>
            <a:r>
              <a:rPr lang="en-HK" sz="3950" dirty="0"/>
              <a:t>  </a:t>
            </a:r>
            <a:r>
              <a:rPr lang="en-HK" sz="3950" dirty="0" err="1"/>
              <a:t>vulputate</a:t>
            </a:r>
            <a:r>
              <a:rPr lang="en-HK" sz="3950" dirty="0"/>
              <a:t> in. </a:t>
            </a:r>
            <a:r>
              <a:rPr lang="en-HK" sz="3950" dirty="0" err="1"/>
              <a:t>Donec</a:t>
            </a:r>
            <a:endParaRPr lang="en-HK" sz="3950" dirty="0"/>
          </a:p>
          <a:p>
            <a:pPr algn="l"/>
            <a:endParaRPr lang="en-HK" sz="3950" dirty="0"/>
          </a:p>
          <a:p>
            <a:pPr algn="l"/>
            <a:r>
              <a:rPr lang="en-HK" sz="3950" dirty="0" err="1"/>
              <a:t>Donec</a:t>
            </a:r>
            <a:r>
              <a:rPr lang="en-HK" sz="3950" dirty="0"/>
              <a:t> at ante et </a:t>
            </a:r>
            <a:r>
              <a:rPr lang="en-HK" sz="3950" dirty="0" err="1"/>
              <a:t>nibh</a:t>
            </a:r>
            <a:r>
              <a:rPr lang="en-HK" sz="3950" dirty="0"/>
              <a:t> </a:t>
            </a:r>
            <a:r>
              <a:rPr lang="en-HK" sz="3950" dirty="0" err="1"/>
              <a:t>molestie</a:t>
            </a:r>
            <a:r>
              <a:rPr lang="en-HK" sz="3950" dirty="0"/>
              <a:t>  </a:t>
            </a:r>
            <a:r>
              <a:rPr lang="en-HK" sz="3950" dirty="0" err="1"/>
              <a:t>consectetur</a:t>
            </a:r>
            <a:r>
              <a:rPr lang="en-HK" sz="3950" dirty="0"/>
              <a:t>. Vestibulum </a:t>
            </a:r>
            <a:r>
              <a:rPr lang="en-HK" sz="3950" dirty="0" err="1"/>
              <a:t>eget</a:t>
            </a:r>
            <a:r>
              <a:rPr lang="en-HK" sz="3950" dirty="0"/>
              <a:t> </a:t>
            </a:r>
            <a:r>
              <a:rPr lang="en-HK" sz="3950" dirty="0" err="1"/>
              <a:t>aliquet</a:t>
            </a:r>
            <a:r>
              <a:rPr lang="en-HK" sz="3950" dirty="0"/>
              <a:t>  </a:t>
            </a:r>
            <a:r>
              <a:rPr lang="en-HK" sz="3950" dirty="0" err="1"/>
              <a:t>nisl</a:t>
            </a:r>
            <a:r>
              <a:rPr lang="en-HK" sz="3950" dirty="0"/>
              <a:t>. Ut </a:t>
            </a:r>
            <a:r>
              <a:rPr lang="en-HK" sz="3950" dirty="0" err="1"/>
              <a:t>egestas</a:t>
            </a:r>
            <a:r>
              <a:rPr lang="en-HK" sz="3950" dirty="0"/>
              <a:t> </a:t>
            </a:r>
            <a:r>
              <a:rPr lang="en-HK" sz="3950" dirty="0" err="1"/>
              <a:t>leo</a:t>
            </a:r>
            <a:r>
              <a:rPr lang="en-HK" sz="3950" dirty="0"/>
              <a:t> id </a:t>
            </a:r>
            <a:r>
              <a:rPr lang="en-HK" sz="3950" dirty="0" err="1"/>
              <a:t>velit</a:t>
            </a:r>
            <a:r>
              <a:rPr lang="en-HK" sz="3950" dirty="0"/>
              <a:t> </a:t>
            </a:r>
            <a:r>
              <a:rPr lang="en-HK" sz="3950" dirty="0" err="1"/>
              <a:t>ultricies</a:t>
            </a:r>
            <a:r>
              <a:rPr lang="en-HK" sz="3950" dirty="0"/>
              <a:t>  </a:t>
            </a:r>
            <a:r>
              <a:rPr lang="en-HK" sz="3950" dirty="0" err="1"/>
              <a:t>elementum</a:t>
            </a:r>
            <a:r>
              <a:rPr lang="en-HK" sz="3950" dirty="0"/>
              <a:t>. Vestibulum </a:t>
            </a:r>
            <a:r>
              <a:rPr lang="en-HK" sz="3950" dirty="0" err="1"/>
              <a:t>auctor</a:t>
            </a:r>
            <a:r>
              <a:rPr lang="en-HK" sz="3950" dirty="0"/>
              <a:t> in </a:t>
            </a:r>
            <a:r>
              <a:rPr lang="en-HK" sz="3950" dirty="0" err="1"/>
              <a:t>arcu</a:t>
            </a:r>
            <a:r>
              <a:rPr lang="en-HK" sz="3950" dirty="0"/>
              <a:t>  et </a:t>
            </a:r>
            <a:r>
              <a:rPr lang="en-HK" sz="3950" dirty="0" err="1"/>
              <a:t>condimentum</a:t>
            </a:r>
            <a:r>
              <a:rPr lang="en-HK" sz="3950" dirty="0"/>
              <a:t>. </a:t>
            </a:r>
            <a:r>
              <a:rPr lang="en-HK" sz="3950" dirty="0" err="1"/>
              <a:t>Pellentesque</a:t>
            </a:r>
            <a:r>
              <a:rPr lang="en-HK" sz="3950" dirty="0"/>
              <a:t> habitant  </a:t>
            </a:r>
            <a:r>
              <a:rPr lang="en-HK" sz="3950" dirty="0" err="1"/>
              <a:t>morbi</a:t>
            </a:r>
            <a:r>
              <a:rPr lang="en-HK" sz="3950" dirty="0"/>
              <a:t> </a:t>
            </a:r>
            <a:r>
              <a:rPr lang="en-HK" sz="3950" dirty="0" err="1"/>
              <a:t>tristique</a:t>
            </a:r>
            <a:r>
              <a:rPr lang="en-HK" sz="3950" dirty="0"/>
              <a:t> </a:t>
            </a:r>
            <a:r>
              <a:rPr lang="en-HK" sz="3950" dirty="0" err="1"/>
              <a:t>senectus</a:t>
            </a:r>
            <a:r>
              <a:rPr lang="en-HK" sz="3950" dirty="0"/>
              <a:t> et </a:t>
            </a:r>
            <a:r>
              <a:rPr lang="en-HK" sz="3950" dirty="0" err="1"/>
              <a:t>netus</a:t>
            </a:r>
            <a:r>
              <a:rPr lang="en-HK" sz="3950" dirty="0"/>
              <a:t> et  </a:t>
            </a:r>
            <a:r>
              <a:rPr lang="en-HK" sz="3950" dirty="0" err="1"/>
              <a:t>malesuada</a:t>
            </a:r>
            <a:r>
              <a:rPr lang="en-HK" sz="3950" dirty="0"/>
              <a:t> fames ac </a:t>
            </a:r>
            <a:r>
              <a:rPr lang="en-HK" sz="3950" dirty="0" err="1"/>
              <a:t>turpis</a:t>
            </a:r>
            <a:r>
              <a:rPr lang="en-HK" sz="3950" dirty="0"/>
              <a:t> </a:t>
            </a:r>
            <a:r>
              <a:rPr lang="en-HK" sz="3950" dirty="0" err="1"/>
              <a:t>egestas</a:t>
            </a:r>
            <a:r>
              <a:rPr lang="en-HK" sz="3950" dirty="0"/>
              <a:t>. </a:t>
            </a:r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  </a:t>
            </a:r>
            <a:r>
              <a:rPr lang="en-HK" sz="3950" dirty="0" err="1"/>
              <a:t>pellentesque</a:t>
            </a:r>
            <a:r>
              <a:rPr lang="en-HK" sz="3950" dirty="0"/>
              <a:t> </a:t>
            </a:r>
            <a:r>
              <a:rPr lang="en-HK" sz="3950" dirty="0" err="1"/>
              <a:t>eros</a:t>
            </a:r>
            <a:r>
              <a:rPr lang="en-HK" sz="3950" dirty="0"/>
              <a:t>. </a:t>
            </a:r>
            <a:r>
              <a:rPr lang="en-HK" sz="3950" dirty="0" err="1"/>
              <a:t>Phasellus</a:t>
            </a:r>
            <a:r>
              <a:rPr lang="en-HK" sz="3950" dirty="0"/>
              <a:t> </a:t>
            </a:r>
            <a:r>
              <a:rPr lang="en-HK" sz="3950" dirty="0" err="1"/>
              <a:t>porttitor</a:t>
            </a:r>
            <a:r>
              <a:rPr lang="en-HK" sz="3950" dirty="0"/>
              <a:t>  </a:t>
            </a:r>
            <a:r>
              <a:rPr lang="en-HK" sz="3950" dirty="0" err="1"/>
              <a:t>massa</a:t>
            </a:r>
            <a:r>
              <a:rPr lang="en-HK" sz="3950" dirty="0"/>
              <a:t> </a:t>
            </a:r>
            <a:r>
              <a:rPr lang="en-HK" sz="3950" dirty="0" err="1"/>
              <a:t>odio</a:t>
            </a:r>
            <a:r>
              <a:rPr lang="en-HK" sz="3950" dirty="0"/>
              <a:t>, vitae </a:t>
            </a:r>
            <a:r>
              <a:rPr lang="en-HK" sz="3950" dirty="0" err="1"/>
              <a:t>sollicitudin</a:t>
            </a:r>
            <a:r>
              <a:rPr lang="en-HK" sz="3950" dirty="0"/>
              <a:t> </a:t>
            </a:r>
            <a:r>
              <a:rPr lang="en-HK" sz="3950" dirty="0" err="1"/>
              <a:t>neque</a:t>
            </a:r>
            <a:r>
              <a:rPr lang="en-HK" sz="3950" dirty="0"/>
              <a:t>  </a:t>
            </a:r>
            <a:r>
              <a:rPr lang="en-HK" sz="3950" dirty="0" err="1"/>
              <a:t>vulputate</a:t>
            </a:r>
            <a:r>
              <a:rPr lang="en-HK" sz="3950" dirty="0"/>
              <a:t> in. </a:t>
            </a:r>
            <a:r>
              <a:rPr lang="en-HK" sz="3950" dirty="0" err="1"/>
              <a:t>Donec</a:t>
            </a:r>
            <a:endParaRPr lang="en-HK" sz="3950" dirty="0"/>
          </a:p>
          <a:p>
            <a:pPr algn="l"/>
            <a:endParaRPr lang="en-HK" sz="3950" dirty="0"/>
          </a:p>
        </p:txBody>
      </p:sp>
      <p:pic>
        <p:nvPicPr>
          <p:cNvPr id="18" name="Picture 17" descr="Figure 1. Short title, must be separated, editable text and not embedded in image.">
            <a:extLst>
              <a:ext uri="{FF2B5EF4-FFF2-40B4-BE49-F238E27FC236}">
                <a16:creationId xmlns:a16="http://schemas.microsoft.com/office/drawing/2014/main" id="{1FC15673-2159-4AEF-8C3C-B9CBD62CC2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6982" y="18179618"/>
            <a:ext cx="12226194" cy="66912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28FD77-B618-41C0-ABB0-F29B1CA9E3BC}"/>
              </a:ext>
            </a:extLst>
          </p:cNvPr>
          <p:cNvSpPr txBox="1"/>
          <p:nvPr/>
        </p:nvSpPr>
        <p:spPr>
          <a:xfrm>
            <a:off x="15907991" y="25580311"/>
            <a:ext cx="11425029" cy="457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70" b="1" dirty="0"/>
              <a:t>Figure 1. </a:t>
            </a:r>
            <a:r>
              <a:rPr lang="en-US" sz="2370" dirty="0"/>
              <a:t>Short title, must be separated, editable text and not embedded in image.</a:t>
            </a:r>
            <a:endParaRPr lang="en-HK" sz="237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EF201863-B0A8-4D66-B665-83F482C51A41}"/>
              </a:ext>
            </a:extLst>
          </p:cNvPr>
          <p:cNvSpPr txBox="1">
            <a:spLocks/>
          </p:cNvSpPr>
          <p:nvPr/>
        </p:nvSpPr>
        <p:spPr>
          <a:xfrm>
            <a:off x="29951594" y="16040048"/>
            <a:ext cx="11951726" cy="6412166"/>
          </a:xfrm>
          <a:prstGeom prst="rect">
            <a:avLst/>
          </a:prstGeom>
        </p:spPr>
        <p:txBody>
          <a:bodyPr vert="horz" lIns="570718" tIns="285358" rIns="570718" bIns="28535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References</a:t>
            </a:r>
          </a:p>
          <a:p>
            <a:pPr marL="1426800" indent="-1426800" algn="l">
              <a:buAutoNum type="arabicPeriod"/>
            </a:pPr>
            <a:r>
              <a:rPr lang="en-HK" sz="3950" dirty="0" err="1"/>
              <a:t>Lastname</a:t>
            </a:r>
            <a:r>
              <a:rPr lang="en-HK" sz="3950" dirty="0"/>
              <a:t> A, </a:t>
            </a:r>
            <a:r>
              <a:rPr lang="en-HK" sz="3950" dirty="0" err="1"/>
              <a:t>Lastname</a:t>
            </a:r>
            <a:r>
              <a:rPr lang="en-HK" sz="3950" dirty="0"/>
              <a:t> B, </a:t>
            </a:r>
            <a:r>
              <a:rPr lang="en-HK" sz="3950" dirty="0" err="1"/>
              <a:t>Lastname</a:t>
            </a:r>
            <a:r>
              <a:rPr lang="en-HK" sz="3950" dirty="0"/>
              <a:t> C. Title of journal article. Journal Medline abbreviation. Year; </a:t>
            </a:r>
            <a:r>
              <a:rPr lang="en-HK" sz="3950" dirty="0" err="1"/>
              <a:t>Volume:first</a:t>
            </a:r>
            <a:r>
              <a:rPr lang="en-HK" sz="3950" dirty="0"/>
              <a:t> page-last page.</a:t>
            </a:r>
          </a:p>
          <a:p>
            <a:pPr marL="1426800" indent="-1426800" algn="l">
              <a:buAutoNum type="arabicPeriod"/>
            </a:pPr>
            <a:r>
              <a:rPr lang="en-HK" sz="3950" dirty="0" err="1"/>
              <a:t>Lastname</a:t>
            </a:r>
            <a:r>
              <a:rPr lang="en-HK" sz="3950" dirty="0"/>
              <a:t> E. Title of book chapter. In: </a:t>
            </a:r>
            <a:r>
              <a:rPr lang="en-HK" sz="3950" dirty="0" err="1"/>
              <a:t>Lastname</a:t>
            </a:r>
            <a:r>
              <a:rPr lang="en-HK" sz="3950" dirty="0"/>
              <a:t> F, editors. Name of Book. Volume 2. 2</a:t>
            </a:r>
            <a:r>
              <a:rPr lang="en-HK" sz="3950" baseline="30000" dirty="0"/>
              <a:t>nd</a:t>
            </a:r>
            <a:r>
              <a:rPr lang="en-HK" sz="3950" dirty="0"/>
              <a:t> edition. Place: Publisher; Year. </a:t>
            </a:r>
            <a:r>
              <a:rPr lang="en-HK" sz="3950" dirty="0" err="1"/>
              <a:t>p.first</a:t>
            </a:r>
            <a:r>
              <a:rPr lang="en-HK" sz="3950" dirty="0"/>
              <a:t> page-last page.  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F9980E96-11A0-4FAF-8A8A-2CF796CA4D20}"/>
              </a:ext>
            </a:extLst>
          </p:cNvPr>
          <p:cNvSpPr txBox="1">
            <a:spLocks/>
          </p:cNvSpPr>
          <p:nvPr/>
        </p:nvSpPr>
        <p:spPr>
          <a:xfrm>
            <a:off x="29951594" y="24511080"/>
            <a:ext cx="11978189" cy="2382909"/>
          </a:xfrm>
          <a:prstGeom prst="rect">
            <a:avLst/>
          </a:prstGeom>
        </p:spPr>
        <p:txBody>
          <a:bodyPr vert="horz" lIns="570718" tIns="285358" rIns="570718" bIns="285358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HK" sz="3950" b="1" cap="all" spc="156" dirty="0">
                <a:solidFill>
                  <a:schemeClr val="accent2">
                    <a:lumMod val="75000"/>
                  </a:schemeClr>
                </a:solidFill>
                <a:latin typeface="Arial"/>
                <a:cs typeface="Arial"/>
              </a:rPr>
              <a:t>Acknowledgement </a:t>
            </a:r>
          </a:p>
          <a:p>
            <a:pPr algn="l"/>
            <a:r>
              <a:rPr lang="en-HK" sz="3950" dirty="0" err="1"/>
              <a:t>molestie</a:t>
            </a:r>
            <a:r>
              <a:rPr lang="en-HK" sz="3950" dirty="0"/>
              <a:t>  </a:t>
            </a:r>
            <a:r>
              <a:rPr lang="en-HK" sz="3950" dirty="0" err="1"/>
              <a:t>consectetur</a:t>
            </a:r>
            <a:r>
              <a:rPr lang="en-HK" sz="3950" dirty="0"/>
              <a:t>. Vestibulum </a:t>
            </a:r>
            <a:r>
              <a:rPr lang="en-HK" sz="3950" dirty="0" err="1"/>
              <a:t>eget</a:t>
            </a:r>
            <a:r>
              <a:rPr lang="en-HK" sz="3950" dirty="0"/>
              <a:t> </a:t>
            </a:r>
            <a:r>
              <a:rPr lang="en-HK" sz="3950" dirty="0" err="1"/>
              <a:t>aliquet</a:t>
            </a:r>
            <a:r>
              <a:rPr lang="en-HK" sz="3950" dirty="0"/>
              <a:t>  </a:t>
            </a:r>
            <a:r>
              <a:rPr lang="en-HK" sz="3950" dirty="0" err="1"/>
              <a:t>nisl</a:t>
            </a:r>
            <a:r>
              <a:rPr lang="en-HK" sz="3950" dirty="0"/>
              <a:t>. Ut </a:t>
            </a:r>
            <a:r>
              <a:rPr lang="en-HK" sz="3950" dirty="0" err="1"/>
              <a:t>egestas</a:t>
            </a:r>
            <a:r>
              <a:rPr lang="en-HK" sz="3950" dirty="0"/>
              <a:t> </a:t>
            </a:r>
            <a:r>
              <a:rPr lang="en-HK" sz="3950" dirty="0" err="1"/>
              <a:t>leo</a:t>
            </a:r>
            <a:r>
              <a:rPr lang="en-HK" sz="3950" dirty="0"/>
              <a:t> id </a:t>
            </a:r>
            <a:r>
              <a:rPr lang="en-HK" sz="3950" dirty="0" err="1"/>
              <a:t>velit</a:t>
            </a:r>
            <a:r>
              <a:rPr lang="en-HK" sz="3950" dirty="0"/>
              <a:t> </a:t>
            </a:r>
            <a:r>
              <a:rPr lang="en-HK" sz="3950" dirty="0" err="1"/>
              <a:t>ultricies</a:t>
            </a:r>
            <a:r>
              <a:rPr lang="en-HK" sz="3950" dirty="0"/>
              <a:t>  </a:t>
            </a:r>
            <a:r>
              <a:rPr lang="en-HK" sz="3950" dirty="0" err="1"/>
              <a:t>elementum</a:t>
            </a:r>
            <a:r>
              <a:rPr lang="en-HK" sz="3950" dirty="0"/>
              <a:t>. Vestibulum </a:t>
            </a:r>
            <a:r>
              <a:rPr lang="en-HK" sz="3950" dirty="0" err="1"/>
              <a:t>auctor</a:t>
            </a:r>
            <a:r>
              <a:rPr lang="en-HK" sz="3950" dirty="0"/>
              <a:t> in </a:t>
            </a:r>
            <a:r>
              <a:rPr lang="en-HK" sz="3950" dirty="0" err="1"/>
              <a:t>arcu</a:t>
            </a:r>
            <a:r>
              <a:rPr lang="en-HK" sz="3950" dirty="0"/>
              <a:t>  et </a:t>
            </a:r>
            <a:r>
              <a:rPr lang="en-HK" sz="3950" dirty="0" err="1"/>
              <a:t>condimentum</a:t>
            </a:r>
            <a:r>
              <a:rPr lang="en-HK" sz="3950" dirty="0"/>
              <a:t>. </a:t>
            </a:r>
            <a:r>
              <a:rPr lang="en-HK" sz="3950" dirty="0" err="1"/>
              <a:t>Pellentesque</a:t>
            </a:r>
            <a:r>
              <a:rPr lang="en-HK" sz="3950" dirty="0"/>
              <a:t> habitant  </a:t>
            </a:r>
            <a:r>
              <a:rPr lang="en-HK" sz="3950" dirty="0" err="1"/>
              <a:t>morbi</a:t>
            </a:r>
            <a:r>
              <a:rPr lang="en-HK" sz="3950" dirty="0"/>
              <a:t> </a:t>
            </a:r>
            <a:r>
              <a:rPr lang="en-HK" sz="3950" dirty="0" err="1"/>
              <a:t>tristique</a:t>
            </a:r>
            <a:r>
              <a:rPr lang="en-HK" sz="3950" dirty="0"/>
              <a:t> </a:t>
            </a:r>
            <a:r>
              <a:rPr lang="en-HK" sz="3950" dirty="0" err="1"/>
              <a:t>senectus</a:t>
            </a:r>
            <a:r>
              <a:rPr lang="en-HK" sz="3950" dirty="0"/>
              <a:t> et </a:t>
            </a:r>
            <a:r>
              <a:rPr lang="en-HK" sz="3950" dirty="0" err="1"/>
              <a:t>netus</a:t>
            </a:r>
            <a:r>
              <a:rPr lang="en-HK" sz="3950" dirty="0"/>
              <a:t> et  </a:t>
            </a:r>
            <a:r>
              <a:rPr lang="en-HK" sz="3950" dirty="0" err="1"/>
              <a:t>malesuada</a:t>
            </a:r>
            <a:r>
              <a:rPr lang="en-HK" sz="3950" dirty="0"/>
              <a:t> fames ac </a:t>
            </a:r>
            <a:r>
              <a:rPr lang="en-HK" sz="3950" dirty="0" err="1"/>
              <a:t>turpis</a:t>
            </a:r>
            <a:r>
              <a:rPr lang="en-HK" sz="3950" dirty="0"/>
              <a:t> </a:t>
            </a:r>
            <a:r>
              <a:rPr lang="en-HK" sz="3950" dirty="0" err="1"/>
              <a:t>egestas</a:t>
            </a:r>
            <a:r>
              <a:rPr lang="en-HK" sz="3950" dirty="0"/>
              <a:t>. </a:t>
            </a:r>
            <a:r>
              <a:rPr lang="en-HK" sz="3950" dirty="0" err="1"/>
              <a:t>Nulla</a:t>
            </a:r>
            <a:r>
              <a:rPr lang="en-HK" sz="3950" dirty="0"/>
              <a:t> </a:t>
            </a:r>
            <a:r>
              <a:rPr lang="en-HK" sz="3950" dirty="0" err="1"/>
              <a:t>dolor</a:t>
            </a:r>
            <a:r>
              <a:rPr lang="en-HK" sz="3950" dirty="0"/>
              <a:t> ipsum, </a:t>
            </a:r>
            <a:r>
              <a:rPr lang="en-HK" sz="3950" dirty="0" err="1"/>
              <a:t>congue</a:t>
            </a:r>
            <a:r>
              <a:rPr lang="en-HK" sz="3950" dirty="0"/>
              <a:t> in </a:t>
            </a:r>
            <a:r>
              <a:rPr lang="en-HK" sz="3950" dirty="0" err="1"/>
              <a:t>leo</a:t>
            </a:r>
            <a:r>
              <a:rPr lang="en-HK" sz="3950" dirty="0"/>
              <a:t> id, porta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927D7-C1A7-4203-8FF6-36E3FF317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7" y="-51336"/>
            <a:ext cx="42803763" cy="133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4755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CCD8322EF9054EA7DC1F05AC3F686E" ma:contentTypeVersion="14" ma:contentTypeDescription="Create a new document." ma:contentTypeScope="" ma:versionID="8fe3af7371a3129bb60d0fcb51e4c3e7">
  <xsd:schema xmlns:xsd="http://www.w3.org/2001/XMLSchema" xmlns:xs="http://www.w3.org/2001/XMLSchema" xmlns:p="http://schemas.microsoft.com/office/2006/metadata/properties" xmlns:ns3="92210353-0b36-45a7-877c-a00159437188" xmlns:ns4="9a2f2990-41a7-489d-8721-e2ad5e0315f0" targetNamespace="http://schemas.microsoft.com/office/2006/metadata/properties" ma:root="true" ma:fieldsID="7921b77c82a98625531a2fe0b4ea7b25" ns3:_="" ns4:_="">
    <xsd:import namespace="92210353-0b36-45a7-877c-a00159437188"/>
    <xsd:import namespace="9a2f2990-41a7-489d-8721-e2ad5e0315f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210353-0b36-45a7-877c-a0015943718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2f2990-41a7-489d-8721-e2ad5e0315f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5C5608-BECA-4131-8216-338FEBB56F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B04C81-AE3F-424F-B841-3628C52CB867}">
  <ds:schemaRefs>
    <ds:schemaRef ds:uri="http://purl.org/dc/elements/1.1/"/>
    <ds:schemaRef ds:uri="92210353-0b36-45a7-877c-a00159437188"/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9a2f2990-41a7-489d-8721-e2ad5e0315f0"/>
  </ds:schemaRefs>
</ds:datastoreItem>
</file>

<file path=customXml/itemProps3.xml><?xml version="1.0" encoding="utf-8"?>
<ds:datastoreItem xmlns:ds="http://schemas.openxmlformats.org/officeDocument/2006/customXml" ds:itemID="{01A44D46-C1A7-4804-AF66-2849C51749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210353-0b36-45a7-877c-a00159437188"/>
    <ds:schemaRef ds:uri="9a2f2990-41a7-489d-8721-e2ad5e0315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</TotalTime>
  <Words>716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CHAN, Ceci ss [RCMI]</dc:creator>
  <cp:lastModifiedBy>CHAN, Ceci ss [RCMI]</cp:lastModifiedBy>
  <cp:revision>5</cp:revision>
  <dcterms:created xsi:type="dcterms:W3CDTF">2022-10-26T07:22:01Z</dcterms:created>
  <dcterms:modified xsi:type="dcterms:W3CDTF">2022-11-01T05:47:17Z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0x010100F4CCD8322EF9054EA7DC1F05AC3F686E</vt:lpwstr>
  </property>
</Properties>
</file>