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24234775" cy="32921575"/>
  <p:notesSz cx="6858000" cy="9144000"/>
  <p:defaultTextStyle>
    <a:defPPr>
      <a:defRPr lang="fr-FR"/>
    </a:defPPr>
    <a:lvl1pPr marL="0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1pPr>
    <a:lvl2pPr marL="1371737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2pPr>
    <a:lvl3pPr marL="2743474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3pPr>
    <a:lvl4pPr marL="4115211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4pPr>
    <a:lvl5pPr marL="5486949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5pPr>
    <a:lvl6pPr marL="6858686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6pPr>
    <a:lvl7pPr marL="8230423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7pPr>
    <a:lvl8pPr marL="9602160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8pPr>
    <a:lvl9pPr marL="10973897" algn="l" defTabSz="2743474" rtl="0" eaLnBrk="1" latinLnBrk="0" hangingPunct="1">
      <a:defRPr sz="54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478FCB"/>
    <a:srgbClr val="D2D5E6"/>
    <a:srgbClr val="E6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D431CF-914C-4853-B93E-E642339C5619}" v="4" dt="2026-06-08T13:23:51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26"/>
    <p:restoredTop sz="94654"/>
  </p:normalViewPr>
  <p:slideViewPr>
    <p:cSldViewPr snapToGrid="0" snapToObjects="1">
      <p:cViewPr varScale="1">
        <p:scale>
          <a:sx n="34" d="100"/>
          <a:sy n="34" d="100"/>
        </p:scale>
        <p:origin x="46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5" d="100"/>
          <a:sy n="75" d="100"/>
        </p:scale>
        <p:origin x="3387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érie Harvey" userId="695f8cfc-d06c-4354-9f4d-1d4ff7043fe2" providerId="ADAL" clId="{21E69E24-79AE-47F0-BFFD-5B9CB5B9778D}"/>
    <pc:docChg chg="undo custSel modSld modMainMaster">
      <pc:chgData name="Valérie Harvey" userId="695f8cfc-d06c-4354-9f4d-1d4ff7043fe2" providerId="ADAL" clId="{21E69E24-79AE-47F0-BFFD-5B9CB5B9778D}" dt="2026-06-08T13:26:14.477" v="252" actId="1076"/>
      <pc:docMkLst>
        <pc:docMk/>
      </pc:docMkLst>
      <pc:sldChg chg="addSp delSp modSp mod">
        <pc:chgData name="Valérie Harvey" userId="695f8cfc-d06c-4354-9f4d-1d4ff7043fe2" providerId="ADAL" clId="{21E69E24-79AE-47F0-BFFD-5B9CB5B9778D}" dt="2026-06-08T13:26:14.477" v="252" actId="1076"/>
        <pc:sldMkLst>
          <pc:docMk/>
          <pc:sldMk cId="133204362" sldId="256"/>
        </pc:sldMkLst>
        <pc:spChg chg="mod">
          <ac:chgData name="Valérie Harvey" userId="695f8cfc-d06c-4354-9f4d-1d4ff7043fe2" providerId="ADAL" clId="{21E69E24-79AE-47F0-BFFD-5B9CB5B9778D}" dt="2026-06-08T13:02:16.660" v="97" actId="20577"/>
          <ac:spMkLst>
            <pc:docMk/>
            <pc:sldMk cId="133204362" sldId="256"/>
            <ac:spMk id="5" creationId="{00000000-0000-0000-0000-000000000000}"/>
          </ac:spMkLst>
        </pc:spChg>
        <pc:spChg chg="add mod">
          <ac:chgData name="Valérie Harvey" userId="695f8cfc-d06c-4354-9f4d-1d4ff7043fe2" providerId="ADAL" clId="{21E69E24-79AE-47F0-BFFD-5B9CB5B9778D}" dt="2026-06-08T13:23:26.207" v="211" actId="14100"/>
          <ac:spMkLst>
            <pc:docMk/>
            <pc:sldMk cId="133204362" sldId="256"/>
            <ac:spMk id="12" creationId="{9CEDB6F5-04C8-8D0B-9451-E4EDAB3B9B95}"/>
          </ac:spMkLst>
        </pc:spChg>
        <pc:spChg chg="add mod">
          <ac:chgData name="Valérie Harvey" userId="695f8cfc-d06c-4354-9f4d-1d4ff7043fe2" providerId="ADAL" clId="{21E69E24-79AE-47F0-BFFD-5B9CB5B9778D}" dt="2026-06-08T13:24:58.367" v="233" actId="1037"/>
          <ac:spMkLst>
            <pc:docMk/>
            <pc:sldMk cId="133204362" sldId="256"/>
            <ac:spMk id="13" creationId="{5179C8E3-75CA-E798-EA06-2302F402122F}"/>
          </ac:spMkLst>
        </pc:spChg>
        <pc:spChg chg="add mod">
          <ac:chgData name="Valérie Harvey" userId="695f8cfc-d06c-4354-9f4d-1d4ff7043fe2" providerId="ADAL" clId="{21E69E24-79AE-47F0-BFFD-5B9CB5B9778D}" dt="2026-06-08T13:26:14.477" v="252" actId="1076"/>
          <ac:spMkLst>
            <pc:docMk/>
            <pc:sldMk cId="133204362" sldId="256"/>
            <ac:spMk id="16" creationId="{221C433A-E960-AA9A-39C6-799AC22A58A2}"/>
          </ac:spMkLst>
        </pc:spChg>
        <pc:spChg chg="mod">
          <ac:chgData name="Valérie Harvey" userId="695f8cfc-d06c-4354-9f4d-1d4ff7043fe2" providerId="ADAL" clId="{21E69E24-79AE-47F0-BFFD-5B9CB5B9778D}" dt="2026-06-08T13:03:31.939" v="110" actId="1076"/>
          <ac:spMkLst>
            <pc:docMk/>
            <pc:sldMk cId="133204362" sldId="256"/>
            <ac:spMk id="67" creationId="{9B088FDA-DD6C-7D43-847D-F0F8E20758D3}"/>
          </ac:spMkLst>
        </pc:spChg>
        <pc:spChg chg="add del mod">
          <ac:chgData name="Valérie Harvey" userId="695f8cfc-d06c-4354-9f4d-1d4ff7043fe2" providerId="ADAL" clId="{21E69E24-79AE-47F0-BFFD-5B9CB5B9778D}" dt="2026-06-08T13:22:38.226" v="136" actId="1076"/>
          <ac:spMkLst>
            <pc:docMk/>
            <pc:sldMk cId="133204362" sldId="256"/>
            <ac:spMk id="70" creationId="{15940717-7112-F941-8CAE-6B1969B2E9F4}"/>
          </ac:spMkLst>
        </pc:spChg>
        <pc:spChg chg="mod">
          <ac:chgData name="Valérie Harvey" userId="695f8cfc-d06c-4354-9f4d-1d4ff7043fe2" providerId="ADAL" clId="{21E69E24-79AE-47F0-BFFD-5B9CB5B9778D}" dt="2026-06-08T13:03:31.939" v="110" actId="1076"/>
          <ac:spMkLst>
            <pc:docMk/>
            <pc:sldMk cId="133204362" sldId="256"/>
            <ac:spMk id="71" creationId="{9691C80D-4D9E-5849-90FF-EFD1212D39F5}"/>
          </ac:spMkLst>
        </pc:spChg>
        <pc:picChg chg="mod">
          <ac:chgData name="Valérie Harvey" userId="695f8cfc-d06c-4354-9f4d-1d4ff7043fe2" providerId="ADAL" clId="{21E69E24-79AE-47F0-BFFD-5B9CB5B9778D}" dt="2026-06-08T13:03:31.939" v="110" actId="1076"/>
          <ac:picMkLst>
            <pc:docMk/>
            <pc:sldMk cId="133204362" sldId="256"/>
            <ac:picMk id="2" creationId="{E8F3DE4D-427E-4959-A3B9-A48B439ED729}"/>
          </ac:picMkLst>
        </pc:picChg>
        <pc:cxnChg chg="mod">
          <ac:chgData name="Valérie Harvey" userId="695f8cfc-d06c-4354-9f4d-1d4ff7043fe2" providerId="ADAL" clId="{21E69E24-79AE-47F0-BFFD-5B9CB5B9778D}" dt="2026-06-08T13:03:25.348" v="109" actId="14100"/>
          <ac:cxnSpMkLst>
            <pc:docMk/>
            <pc:sldMk cId="133204362" sldId="256"/>
            <ac:cxnSpMk id="43" creationId="{6C32016E-8FD1-984D-8C08-E73B039137D7}"/>
          </ac:cxnSpMkLst>
        </pc:cxnChg>
        <pc:cxnChg chg="mod">
          <ac:chgData name="Valérie Harvey" userId="695f8cfc-d06c-4354-9f4d-1d4ff7043fe2" providerId="ADAL" clId="{21E69E24-79AE-47F0-BFFD-5B9CB5B9778D}" dt="2026-06-08T13:03:20.437" v="108" actId="1076"/>
          <ac:cxnSpMkLst>
            <pc:docMk/>
            <pc:sldMk cId="133204362" sldId="256"/>
            <ac:cxnSpMk id="59" creationId="{EAC94EFD-F81C-064D-8C34-283CDB547302}"/>
          </ac:cxnSpMkLst>
        </pc:cxnChg>
      </pc:sldChg>
      <pc:sldMasterChg chg="modSp mod">
        <pc:chgData name="Valérie Harvey" userId="695f8cfc-d06c-4354-9f4d-1d4ff7043fe2" providerId="ADAL" clId="{21E69E24-79AE-47F0-BFFD-5B9CB5B9778D}" dt="2026-06-01T11:26:12.299" v="49" actId="14100"/>
        <pc:sldMasterMkLst>
          <pc:docMk/>
          <pc:sldMasterMk cId="1348563767" sldId="2147483672"/>
        </pc:sldMasterMkLst>
        <pc:spChg chg="mod">
          <ac:chgData name="Valérie Harvey" userId="695f8cfc-d06c-4354-9f4d-1d4ff7043fe2" providerId="ADAL" clId="{21E69E24-79AE-47F0-BFFD-5B9CB5B9778D}" dt="2026-06-01T11:17:26.359" v="46" actId="255"/>
          <ac:spMkLst>
            <pc:docMk/>
            <pc:sldMasterMk cId="1348563767" sldId="2147483672"/>
            <ac:spMk id="4" creationId="{A9C73CF6-3583-40CB-8F50-FC83E9B7F783}"/>
          </ac:spMkLst>
        </pc:spChg>
        <pc:picChg chg="mod">
          <ac:chgData name="Valérie Harvey" userId="695f8cfc-d06c-4354-9f4d-1d4ff7043fe2" providerId="ADAL" clId="{21E69E24-79AE-47F0-BFFD-5B9CB5B9778D}" dt="2026-06-01T11:26:12.299" v="49" actId="14100"/>
          <ac:picMkLst>
            <pc:docMk/>
            <pc:sldMasterMk cId="1348563767" sldId="2147483672"/>
            <ac:picMk id="3" creationId="{A8FDD197-031D-E901-CA79-D9E69219FF36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470CC418-9DBF-8241-9111-6C98F70CA0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898117E-2C68-8B49-AAD2-954CA0E8B4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9F48D-328C-F64B-B49D-62330D8119D9}" type="datetimeFigureOut">
              <a:rPr lang="fr-FR" smtClean="0"/>
              <a:t>08/06/2026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29C42B-92DC-DE46-A56C-12DC765139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BE3A7F6-8DF2-2747-B396-641CF3BBB9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C80B8-9620-5549-8921-2A060971D2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1861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42040-FEA8-4120-B9C9-3C56614DB691}" type="datetimeFigureOut">
              <a:rPr lang="fr-CA" smtClean="0"/>
              <a:t>2026-06-08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92350" y="1143000"/>
            <a:ext cx="2273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8A43B-3C3E-4AFC-889D-725A735D9EE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82504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FDD197-031D-E901-CA79-D9E69219FF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31001335"/>
            <a:ext cx="24234774" cy="1920240"/>
          </a:xfrm>
          <a:prstGeom prst="rect">
            <a:avLst/>
          </a:prstGeom>
        </p:spPr>
      </p:pic>
      <p:pic>
        <p:nvPicPr>
          <p:cNvPr id="7" name="Picture 8" descr="bandeau haut"/>
          <p:cNvPicPr>
            <a:picLocks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24234775" cy="64008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9C73CF6-3583-40CB-8F50-FC83E9B7F783}"/>
              </a:ext>
            </a:extLst>
          </p:cNvPr>
          <p:cNvSpPr txBox="1"/>
          <p:nvPr userDrawn="1"/>
        </p:nvSpPr>
        <p:spPr>
          <a:xfrm>
            <a:off x="8612037" y="31054337"/>
            <a:ext cx="68184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0" i="0" dirty="0">
                <a:solidFill>
                  <a:schemeClr val="tx1"/>
                </a:solidFill>
                <a:latin typeface="Roboto Condensed Black" panose="02000000000000000000" pitchFamily="2" charset="0"/>
                <a:ea typeface="Roboto Condensed Black" panose="02000000000000000000" pitchFamily="2" charset="0"/>
              </a:rPr>
              <a:t>Journée étudiante du REGAL Students’ Day, Québec</a:t>
            </a:r>
          </a:p>
          <a:p>
            <a:pPr algn="ctr"/>
            <a:r>
              <a:rPr lang="fr-CA" sz="3600" b="0" i="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28-29 septembre 2026</a:t>
            </a:r>
          </a:p>
        </p:txBody>
      </p:sp>
    </p:spTree>
    <p:extLst>
      <p:ext uri="{BB962C8B-B14F-4D97-AF65-F5344CB8AC3E}">
        <p14:creationId xmlns:p14="http://schemas.microsoft.com/office/powerpoint/2010/main" val="134856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2423434" rtl="0" eaLnBrk="1" latinLnBrk="0" hangingPunct="1">
        <a:lnSpc>
          <a:spcPct val="90000"/>
        </a:lnSpc>
        <a:spcBef>
          <a:spcPct val="0"/>
        </a:spcBef>
        <a:buNone/>
        <a:defRPr sz="116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5859" indent="-605859" algn="l" defTabSz="2423434" rtl="0" eaLnBrk="1" latinLnBrk="0" hangingPunct="1">
        <a:lnSpc>
          <a:spcPct val="90000"/>
        </a:lnSpc>
        <a:spcBef>
          <a:spcPts val="2650"/>
        </a:spcBef>
        <a:buFont typeface="Arial" panose="020B0604020202020204" pitchFamily="34" charset="0"/>
        <a:buChar char="•"/>
        <a:defRPr sz="7421" kern="1200">
          <a:solidFill>
            <a:schemeClr val="tx1"/>
          </a:solidFill>
          <a:latin typeface="+mn-lt"/>
          <a:ea typeface="+mn-ea"/>
          <a:cs typeface="+mn-cs"/>
        </a:defRPr>
      </a:lvl1pPr>
      <a:lvl2pPr marL="1817576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6361" kern="1200">
          <a:solidFill>
            <a:schemeClr val="tx1"/>
          </a:solidFill>
          <a:latin typeface="+mn-lt"/>
          <a:ea typeface="+mn-ea"/>
          <a:cs typeface="+mn-cs"/>
        </a:defRPr>
      </a:lvl2pPr>
      <a:lvl3pPr marL="3029293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5301" kern="1200">
          <a:solidFill>
            <a:schemeClr val="tx1"/>
          </a:solidFill>
          <a:latin typeface="+mn-lt"/>
          <a:ea typeface="+mn-ea"/>
          <a:cs typeface="+mn-cs"/>
        </a:defRPr>
      </a:lvl3pPr>
      <a:lvl4pPr marL="4241010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4771" kern="1200">
          <a:solidFill>
            <a:schemeClr val="tx1"/>
          </a:solidFill>
          <a:latin typeface="+mn-lt"/>
          <a:ea typeface="+mn-ea"/>
          <a:cs typeface="+mn-cs"/>
        </a:defRPr>
      </a:lvl4pPr>
      <a:lvl5pPr marL="5452727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4771" kern="1200">
          <a:solidFill>
            <a:schemeClr val="tx1"/>
          </a:solidFill>
          <a:latin typeface="+mn-lt"/>
          <a:ea typeface="+mn-ea"/>
          <a:cs typeface="+mn-cs"/>
        </a:defRPr>
      </a:lvl5pPr>
      <a:lvl6pPr marL="6664444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4771" kern="1200">
          <a:solidFill>
            <a:schemeClr val="tx1"/>
          </a:solidFill>
          <a:latin typeface="+mn-lt"/>
          <a:ea typeface="+mn-ea"/>
          <a:cs typeface="+mn-cs"/>
        </a:defRPr>
      </a:lvl6pPr>
      <a:lvl7pPr marL="7876162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4771" kern="1200">
          <a:solidFill>
            <a:schemeClr val="tx1"/>
          </a:solidFill>
          <a:latin typeface="+mn-lt"/>
          <a:ea typeface="+mn-ea"/>
          <a:cs typeface="+mn-cs"/>
        </a:defRPr>
      </a:lvl7pPr>
      <a:lvl8pPr marL="9087879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4771" kern="1200">
          <a:solidFill>
            <a:schemeClr val="tx1"/>
          </a:solidFill>
          <a:latin typeface="+mn-lt"/>
          <a:ea typeface="+mn-ea"/>
          <a:cs typeface="+mn-cs"/>
        </a:defRPr>
      </a:lvl8pPr>
      <a:lvl9pPr marL="10299596" indent="-605859" algn="l" defTabSz="2423434" rtl="0" eaLnBrk="1" latinLnBrk="0" hangingPunct="1">
        <a:lnSpc>
          <a:spcPct val="90000"/>
        </a:lnSpc>
        <a:spcBef>
          <a:spcPts val="1325"/>
        </a:spcBef>
        <a:buFont typeface="Arial" panose="020B0604020202020204" pitchFamily="34" charset="0"/>
        <a:buChar char="•"/>
        <a:defRPr sz="47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1pPr>
      <a:lvl2pPr marL="1211717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2pPr>
      <a:lvl3pPr marL="2423434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3pPr>
      <a:lvl4pPr marL="3635151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4pPr>
      <a:lvl5pPr marL="4846869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5pPr>
      <a:lvl6pPr marL="6058586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6pPr>
      <a:lvl7pPr marL="7270303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7pPr>
      <a:lvl8pPr marL="8482020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8pPr>
      <a:lvl9pPr marL="9693737" algn="l" defTabSz="2423434" rtl="0" eaLnBrk="1" latinLnBrk="0" hangingPunct="1">
        <a:defRPr sz="477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valerie.harvey@gmn.ulaval.c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à coins arrondis 69">
            <a:extLst>
              <a:ext uri="{FF2B5EF4-FFF2-40B4-BE49-F238E27FC236}">
                <a16:creationId xmlns:a16="http://schemas.microsoft.com/office/drawing/2014/main" id="{15940717-7112-F941-8CAE-6B1969B2E9F4}"/>
              </a:ext>
            </a:extLst>
          </p:cNvPr>
          <p:cNvSpPr/>
          <p:nvPr/>
        </p:nvSpPr>
        <p:spPr>
          <a:xfrm>
            <a:off x="3294442" y="18400365"/>
            <a:ext cx="17055548" cy="723568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6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1326916" y="11733668"/>
            <a:ext cx="1846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706284" y="6787681"/>
            <a:ext cx="20540219" cy="10926068"/>
          </a:xfrm>
          <a:prstGeom prst="curvedUpArrow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0163" lvl="1"/>
            <a:r>
              <a:rPr lang="fr-CA" sz="4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Instructions :</a:t>
            </a:r>
          </a:p>
          <a:p>
            <a:pPr lvl="1"/>
            <a:endParaRPr lang="fr-CA" sz="4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665163" lvl="1" indent="-665163">
              <a:buFont typeface="Arial" panose="020B0604020202020204" pitchFamily="34" charset="0"/>
              <a:buChar char="•"/>
            </a:pP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Il est </a:t>
            </a:r>
            <a:r>
              <a:rPr lang="fr-CA" sz="44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interdit 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modifier le masque du fichier.</a:t>
            </a:r>
          </a:p>
          <a:p>
            <a:pPr marL="665163" lvl="1" indent="-665163">
              <a:buFont typeface="Arial" panose="020B0604020202020204" pitchFamily="34" charset="0"/>
              <a:buChar char="•"/>
            </a:pP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Construire votre affiche dans la zone blanche.</a:t>
            </a:r>
          </a:p>
          <a:p>
            <a:pPr marL="665163" lvl="1" indent="-665163">
              <a:buFont typeface="Arial" panose="020B0604020202020204" pitchFamily="34" charset="0"/>
              <a:buChar char="•"/>
            </a:pP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Les logos doivent être situés dans cette zone (2 côtés).</a:t>
            </a:r>
          </a:p>
          <a:p>
            <a:pPr marL="665163" lvl="1" indent="-665163">
              <a:buFont typeface="Arial" panose="020B0604020202020204" pitchFamily="34" charset="0"/>
              <a:buChar char="•"/>
            </a:pP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Utiliser seulement des logos, images et figures de haute qualité.</a:t>
            </a:r>
          </a:p>
          <a:p>
            <a:pPr marL="665163" lvl="1" indent="-665163">
              <a:buFont typeface="Arial" panose="020B0604020202020204" pitchFamily="34" charset="0"/>
              <a:buChar char="•"/>
            </a:pPr>
            <a:r>
              <a:rPr lang="fr-CA" sz="4400" b="1" u="heavy" cap="small" baseline="0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</a:t>
            </a:r>
            <a:r>
              <a:rPr lang="fr-CA" sz="4400" b="1" u="heavy" cap="small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ransmettez</a:t>
            </a:r>
            <a:r>
              <a:rPr lang="fr-CA" sz="4400" b="1" u="heavy" cap="small" baseline="0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votre fichier final «enregistré en format .</a:t>
            </a:r>
            <a:r>
              <a:rPr lang="fr-CA" sz="4400" b="1" u="heavy" cap="small" baseline="0" dirty="0" err="1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pdf</a:t>
            </a:r>
            <a:r>
              <a:rPr lang="fr-CA" sz="4400" b="1" u="heavy" cap="small" baseline="0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» </a:t>
            </a:r>
            <a:r>
              <a:rPr lang="fr-CA" sz="4400" b="1" u="heavy" cap="small" baseline="0" dirty="0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 non «imprimer en format </a:t>
            </a:r>
            <a:r>
              <a:rPr lang="fr-CA" sz="4400" b="1" u="heavy" cap="small" baseline="0" dirty="0" err="1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pdf</a:t>
            </a:r>
            <a:r>
              <a:rPr lang="fr-CA" sz="4400" b="1" u="heavy" cap="small" baseline="0" dirty="0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»</a:t>
            </a:r>
          </a:p>
          <a:p>
            <a:pPr marL="665163" lvl="1" indent="-665163">
              <a:buFont typeface="Arial" panose="020B0604020202020204" pitchFamily="34" charset="0"/>
              <a:buChar char="•"/>
            </a:pPr>
            <a:endParaRPr lang="fr-CA" sz="4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0163"/>
            <a:r>
              <a:rPr lang="fr-CA" sz="4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Instructions :</a:t>
            </a:r>
          </a:p>
          <a:p>
            <a:pPr marL="695325" indent="-574675"/>
            <a:endParaRPr lang="fr-CA" sz="4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695325" lvl="1" indent="-57467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 is </a:t>
            </a:r>
            <a:r>
              <a:rPr lang="en-US" sz="44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forbidden</a:t>
            </a:r>
            <a:r>
              <a:rPr lang="en-US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to modify the mask of the file.</a:t>
            </a:r>
          </a:p>
          <a:p>
            <a:pPr marL="695325" marR="0" lvl="1" indent="-5746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poster must be placed in the white area.</a:t>
            </a:r>
          </a:p>
          <a:p>
            <a:pPr marL="695325" marR="0" lvl="1" indent="-5746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logos must be placed in this area (both sides).</a:t>
            </a:r>
          </a:p>
          <a:p>
            <a:pPr marL="695325" marR="0" lvl="1" indent="-5746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Only use high quality logos, pictures and figures.</a:t>
            </a:r>
          </a:p>
          <a:p>
            <a:pPr marL="695325" lvl="1" indent="-57467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fr-CA" sz="4400" b="1" u="heavy" cap="small" dirty="0" err="1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Send</a:t>
            </a:r>
            <a:r>
              <a:rPr lang="fr-CA" sz="4400" b="1" u="heavy" cap="small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A" sz="4400" b="1" u="heavy" cap="small" dirty="0" err="1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your</a:t>
            </a:r>
            <a:r>
              <a:rPr lang="fr-CA" sz="4400" b="1" u="heavy" cap="small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final file «</a:t>
            </a:r>
            <a:r>
              <a:rPr lang="fr-CA" sz="4400" b="1" u="heavy" cap="small" dirty="0" err="1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save</a:t>
            </a:r>
            <a:r>
              <a:rPr lang="fr-CA" sz="4400" b="1" u="heavy" cap="small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format</a:t>
            </a:r>
            <a:r>
              <a:rPr lang="fr-CA" sz="4400" b="1" u="heavy" cap="small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</a:rPr>
              <a:t> .</a:t>
            </a:r>
            <a:r>
              <a:rPr lang="fr-CA" sz="4400" b="1" u="heavy" cap="small" dirty="0" err="1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</a:rPr>
              <a:t>pdf</a:t>
            </a:r>
            <a:r>
              <a:rPr lang="fr-CA" sz="4400" b="1" u="heavy" cap="small" dirty="0">
                <a:solidFill>
                  <a:schemeClr val="accent2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</a:rPr>
              <a:t> </a:t>
            </a:r>
            <a:r>
              <a:rPr lang="fr-CA" sz="4400" b="1" u="heavy" cap="small" dirty="0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 not «</a:t>
            </a:r>
            <a:r>
              <a:rPr lang="fr-CA" sz="4400" b="1" u="heavy" cap="small" dirty="0" err="1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print</a:t>
            </a:r>
            <a:r>
              <a:rPr lang="fr-CA" sz="4400" b="1" u="heavy" cap="small" dirty="0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format </a:t>
            </a:r>
            <a:r>
              <a:rPr lang="fr-CA" sz="4400" b="1" u="heavy" cap="small" dirty="0" err="1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pdf</a:t>
            </a:r>
            <a:r>
              <a:rPr lang="fr-CA" sz="4400" b="1" u="heavy" cap="small" dirty="0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»</a:t>
            </a:r>
            <a:endParaRPr lang="en-US" sz="4400" b="1" dirty="0">
              <a:solidFill>
                <a:srgbClr val="FF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ZoneTexte 8"/>
          <p:cNvSpPr txBox="1">
            <a:spLocks noChangeArrowheads="1"/>
          </p:cNvSpPr>
          <p:nvPr/>
        </p:nvSpPr>
        <p:spPr bwMode="auto">
          <a:xfrm>
            <a:off x="7839678" y="4632627"/>
            <a:ext cx="899258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742950" indent="-285750" eaLnBrk="0" hangingPunct="0"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marL="1143000" indent="-228600" eaLnBrk="0" hangingPunct="0"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marL="1600200" indent="-228600" eaLnBrk="0" hangingPunct="0"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marL="2057400" indent="-228600" eaLnBrk="0" hangingPunct="0"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>
              <a:defRPr/>
            </a:pPr>
            <a:r>
              <a:rPr lang="en-GB" sz="28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1</a:t>
            </a:r>
            <a:r>
              <a:rPr lang="en-GB" sz="2800" b="1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er</a:t>
            </a:r>
            <a:r>
              <a:rPr lang="en-GB" sz="28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nom</a:t>
            </a:r>
            <a:r>
              <a:rPr lang="en-GB" sz="2800" b="1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1</a:t>
            </a:r>
            <a:r>
              <a:rPr lang="en-GB" sz="28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, 2</a:t>
            </a:r>
            <a:r>
              <a:rPr lang="en-GB" sz="2800" b="1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e</a:t>
            </a:r>
            <a:r>
              <a:rPr lang="en-GB" sz="28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nom</a:t>
            </a:r>
            <a:r>
              <a:rPr lang="en-GB" sz="2800" b="1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2</a:t>
            </a:r>
            <a:r>
              <a:rPr lang="en-GB" sz="28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et 3</a:t>
            </a:r>
            <a:r>
              <a:rPr lang="en-GB" sz="2800" b="1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e</a:t>
            </a:r>
            <a:r>
              <a:rPr lang="en-GB" sz="2800" b="1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nom</a:t>
            </a:r>
            <a:r>
              <a:rPr lang="en-GB" sz="2800" b="1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3</a:t>
            </a:r>
            <a:endParaRPr lang="en-GB" sz="3200" b="1" baseline="30000" dirty="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Verdana" pitchFamily="34" charset="0"/>
              <a:buNone/>
              <a:defRPr/>
            </a:pPr>
            <a:endParaRPr lang="en-GB" sz="1800" baseline="30000" dirty="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Verdana" pitchFamily="34" charset="0"/>
              <a:buNone/>
              <a:defRPr/>
            </a:pPr>
            <a:r>
              <a:rPr lang="en-GB" sz="1800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1</a:t>
            </a:r>
            <a:r>
              <a:rPr lang="en-GB" sz="18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Affiliation 1</a:t>
            </a:r>
          </a:p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Verdana" pitchFamily="34" charset="0"/>
              <a:buNone/>
              <a:defRPr/>
            </a:pPr>
            <a:r>
              <a:rPr lang="en-GB" sz="1800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2</a:t>
            </a:r>
            <a:r>
              <a:rPr lang="en-GB" sz="18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Affiliation 2</a:t>
            </a:r>
          </a:p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Verdana" pitchFamily="34" charset="0"/>
              <a:buNone/>
              <a:defRPr/>
            </a:pPr>
            <a:r>
              <a:rPr lang="en-GB" sz="1800" baseline="300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3 </a:t>
            </a:r>
            <a:r>
              <a:rPr lang="en-GB" sz="1800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Affiliation 3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FC7204AA-56D5-5F44-9757-55397C47C348}"/>
              </a:ext>
            </a:extLst>
          </p:cNvPr>
          <p:cNvSpPr txBox="1">
            <a:spLocks/>
          </p:cNvSpPr>
          <p:nvPr/>
        </p:nvSpPr>
        <p:spPr>
          <a:xfrm>
            <a:off x="7545388" y="0"/>
            <a:ext cx="9286875" cy="4602163"/>
          </a:xfrm>
          <a:prstGeom prst="rect">
            <a:avLst/>
          </a:prstGeom>
        </p:spPr>
        <p:txBody>
          <a:bodyPr>
            <a:normAutofit/>
          </a:bodyPr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ell Gothic Std Light" charset="0"/>
                <a:cs typeface="Arial" charset="0"/>
              </a:rPr>
              <a:t>Titre – langue première</a:t>
            </a:r>
            <a:br>
              <a:rPr lang="en-GB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ell Gothic Std Light" charset="0"/>
                <a:cs typeface="Arial" charset="0"/>
              </a:rPr>
            </a:br>
            <a:r>
              <a:rPr lang="en-GB" sz="5400" i="1" dirty="0">
                <a:solidFill>
                  <a:srgbClr val="000000"/>
                </a:solidFill>
                <a:latin typeface="Bell Gothic Std Light" charset="0"/>
                <a:cs typeface="Arial" charset="0"/>
              </a:rPr>
              <a:t>Titre – langue </a:t>
            </a:r>
            <a:r>
              <a:rPr lang="en-GB" sz="5400" i="1" dirty="0" err="1">
                <a:solidFill>
                  <a:srgbClr val="000000"/>
                </a:solidFill>
                <a:latin typeface="Bell Gothic Std Light" charset="0"/>
                <a:cs typeface="Arial" charset="0"/>
              </a:rPr>
              <a:t>seconde</a:t>
            </a:r>
            <a:endParaRPr lang="en-GB" sz="5400" i="1" dirty="0">
              <a:solidFill>
                <a:srgbClr val="000000"/>
              </a:solidFill>
              <a:latin typeface="Bell Gothic Std Light" charset="0"/>
              <a:cs typeface="Arial" charset="0"/>
            </a:endParaRPr>
          </a:p>
        </p:txBody>
      </p:sp>
      <p:cxnSp>
        <p:nvCxnSpPr>
          <p:cNvPr id="31" name="Connecteur en angle 30">
            <a:extLst>
              <a:ext uri="{FF2B5EF4-FFF2-40B4-BE49-F238E27FC236}">
                <a16:creationId xmlns:a16="http://schemas.microsoft.com/office/drawing/2014/main" id="{186007DE-EE9D-234A-832D-C373934A765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5983629" y="6185111"/>
            <a:ext cx="6385890" cy="5568963"/>
          </a:xfrm>
          <a:prstGeom prst="bentConnector3">
            <a:avLst>
              <a:gd name="adj1" fmla="val -117"/>
            </a:avLst>
          </a:prstGeom>
          <a:ln w="114300" cap="rnd">
            <a:solidFill>
              <a:schemeClr val="accent2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en angle 42">
            <a:extLst>
              <a:ext uri="{FF2B5EF4-FFF2-40B4-BE49-F238E27FC236}">
                <a16:creationId xmlns:a16="http://schemas.microsoft.com/office/drawing/2014/main" id="{6C32016E-8FD1-984D-8C08-E73B039137D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007739" y="11760431"/>
            <a:ext cx="11906637" cy="12700"/>
          </a:xfrm>
          <a:prstGeom prst="bentConnector3">
            <a:avLst>
              <a:gd name="adj1" fmla="val 50000"/>
            </a:avLst>
          </a:prstGeom>
          <a:ln w="114300" cap="rnd">
            <a:solidFill>
              <a:schemeClr val="accent2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en angle 50">
            <a:extLst>
              <a:ext uri="{FF2B5EF4-FFF2-40B4-BE49-F238E27FC236}">
                <a16:creationId xmlns:a16="http://schemas.microsoft.com/office/drawing/2014/main" id="{F2B488CA-AD22-8745-8DE1-AED1D578CD64}"/>
              </a:ext>
            </a:extLst>
          </p:cNvPr>
          <p:cNvCxnSpPr>
            <a:cxnSpLocks/>
          </p:cNvCxnSpPr>
          <p:nvPr/>
        </p:nvCxnSpPr>
        <p:spPr>
          <a:xfrm rot="16200000" flipV="1">
            <a:off x="-1991746" y="8464506"/>
            <a:ext cx="6364866" cy="1031195"/>
          </a:xfrm>
          <a:prstGeom prst="bentConnector3">
            <a:avLst>
              <a:gd name="adj1" fmla="val 30"/>
            </a:avLst>
          </a:prstGeom>
          <a:ln w="114300" cap="rnd" cmpd="sng">
            <a:solidFill>
              <a:schemeClr val="accent2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en angle 58">
            <a:extLst>
              <a:ext uri="{FF2B5EF4-FFF2-40B4-BE49-F238E27FC236}">
                <a16:creationId xmlns:a16="http://schemas.microsoft.com/office/drawing/2014/main" id="{EAC94EFD-F81C-064D-8C34-283CDB547302}"/>
              </a:ext>
            </a:extLst>
          </p:cNvPr>
          <p:cNvCxnSpPr>
            <a:cxnSpLocks/>
          </p:cNvCxnSpPr>
          <p:nvPr/>
        </p:nvCxnSpPr>
        <p:spPr>
          <a:xfrm rot="16200000" flipV="1">
            <a:off x="-5776240" y="10088502"/>
            <a:ext cx="14152642" cy="1097853"/>
          </a:xfrm>
          <a:prstGeom prst="bentConnector3">
            <a:avLst>
              <a:gd name="adj1" fmla="val -2"/>
            </a:avLst>
          </a:prstGeom>
          <a:ln w="114300" cap="rnd" cmpd="sng">
            <a:solidFill>
              <a:schemeClr val="accent2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">
            <a:extLst>
              <a:ext uri="{FF2B5EF4-FFF2-40B4-BE49-F238E27FC236}">
                <a16:creationId xmlns:a16="http://schemas.microsoft.com/office/drawing/2014/main" id="{9B088FDA-DD6C-7D43-847D-F0F8E2075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010" y="19244325"/>
            <a:ext cx="9917183" cy="6001643"/>
          </a:xfrm>
          <a:prstGeom prst="curvedUpArrow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/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Avant de débuter votre travail, vérifiez que le </a:t>
            </a:r>
            <a:r>
              <a:rPr lang="fr-CA" sz="4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bandeau inférieur 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apparaisse bien au bas de l’affiche.</a:t>
            </a:r>
          </a:p>
          <a:p>
            <a:pPr marL="0" lvl="1"/>
            <a:endParaRPr lang="fr-CA" sz="4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1"/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Before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starting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your </a:t>
            </a:r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check </a:t>
            </a:r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that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the </a:t>
            </a:r>
            <a:r>
              <a:rPr lang="fr-CA" sz="44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bottom</a:t>
            </a:r>
            <a:r>
              <a:rPr lang="fr-CA" sz="4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banner </a:t>
            </a:r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appears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effectively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at the </a:t>
            </a:r>
            <a:r>
              <a:rPr lang="fr-CA" sz="4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bottom</a:t>
            </a:r>
            <a:r>
              <a:rPr lang="fr-CA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the poster.</a:t>
            </a:r>
          </a:p>
          <a:p>
            <a:pPr marL="0" lvl="1"/>
            <a:endParaRPr lang="fr-CA" sz="4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1"/>
            <a:r>
              <a:rPr lang="fr-CA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Questions : </a:t>
            </a:r>
            <a:r>
              <a:rPr lang="fr-CA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valerie.harvey@gmn.ulaval.ca</a:t>
            </a:r>
            <a:r>
              <a:rPr lang="fr-CA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F3DE4D-427E-4959-A3B9-A48B439ED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7801" y="18838349"/>
            <a:ext cx="4508628" cy="6027406"/>
          </a:xfrm>
          <a:prstGeom prst="rect">
            <a:avLst/>
          </a:prstGeom>
        </p:spPr>
      </p:pic>
      <p:sp>
        <p:nvSpPr>
          <p:cNvPr id="71" name="Ellipse 70">
            <a:extLst>
              <a:ext uri="{FF2B5EF4-FFF2-40B4-BE49-F238E27FC236}">
                <a16:creationId xmlns:a16="http://schemas.microsoft.com/office/drawing/2014/main" id="{9691C80D-4D9E-5849-90FF-EFD1212D39F5}"/>
              </a:ext>
            </a:extLst>
          </p:cNvPr>
          <p:cNvSpPr/>
          <p:nvPr/>
        </p:nvSpPr>
        <p:spPr>
          <a:xfrm>
            <a:off x="13677668" y="23901618"/>
            <a:ext cx="5446644" cy="1344350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69">
            <a:extLst>
              <a:ext uri="{FF2B5EF4-FFF2-40B4-BE49-F238E27FC236}">
                <a16:creationId xmlns:a16="http://schemas.microsoft.com/office/drawing/2014/main" id="{9CEDB6F5-04C8-8D0B-9451-E4EDAB3B9B95}"/>
              </a:ext>
            </a:extLst>
          </p:cNvPr>
          <p:cNvSpPr/>
          <p:nvPr/>
        </p:nvSpPr>
        <p:spPr>
          <a:xfrm>
            <a:off x="19507200" y="26746199"/>
            <a:ext cx="4405140" cy="3953121"/>
          </a:xfrm>
          <a:prstGeom prst="roundRect">
            <a:avLst/>
          </a:prstGeom>
          <a:solidFill>
            <a:srgbClr val="478FCB">
              <a:alpha val="36000"/>
            </a:srgbClr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179C8E3-75CA-E798-EA06-2302F4021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67191" y="26969515"/>
            <a:ext cx="4207049" cy="3539430"/>
          </a:xfrm>
          <a:prstGeom prst="curvedUpArrow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/>
            <a:r>
              <a:rPr lang="fr-CA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Code QR vers un clip vidéo (max 5 min) qui </a:t>
            </a:r>
            <a:r>
              <a:rPr lang="fr-CA" sz="3200" dirty="0">
                <a:latin typeface="Helvetica Neue" panose="02000503000000020004"/>
                <a:ea typeface="Helvetica Neue" panose="02000503000000020004" pitchFamily="2" charset="0"/>
                <a:cs typeface="Helvetica Neue" panose="02000503000000020004" pitchFamily="2" charset="0"/>
              </a:rPr>
              <a:t>présente la recherche</a:t>
            </a:r>
          </a:p>
          <a:p>
            <a:pPr marL="0" lvl="1"/>
            <a:endParaRPr lang="fr-CA" sz="3200" dirty="0">
              <a:latin typeface="Helvetica Neue" panose="02000503000000020004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1"/>
            <a:r>
              <a:rPr lang="fr-CA" sz="3200" dirty="0">
                <a:latin typeface="Helvetica Neue" panose="02000503000000020004"/>
              </a:rPr>
              <a:t>QR code for </a:t>
            </a:r>
            <a:r>
              <a:rPr lang="fr-CA" sz="3200" dirty="0" err="1">
                <a:latin typeface="Helvetica Neue" panose="02000503000000020004"/>
              </a:rPr>
              <a:t>video</a:t>
            </a:r>
            <a:r>
              <a:rPr lang="fr-CA" sz="3200" dirty="0">
                <a:latin typeface="Helvetica Neue" panose="02000503000000020004"/>
              </a:rPr>
              <a:t> (max 5 min) </a:t>
            </a:r>
            <a:r>
              <a:rPr lang="fr-CA" sz="3200" dirty="0" err="1">
                <a:latin typeface="Helvetica Neue" panose="02000503000000020004"/>
              </a:rPr>
              <a:t>that</a:t>
            </a:r>
            <a:r>
              <a:rPr lang="fr-CA" sz="3200" dirty="0">
                <a:latin typeface="Helvetica Neue" panose="02000503000000020004"/>
              </a:rPr>
              <a:t> </a:t>
            </a:r>
            <a:r>
              <a:rPr lang="fr-CA" sz="3200" dirty="0" err="1">
                <a:latin typeface="Helvetica Neue" panose="02000503000000020004"/>
              </a:rPr>
              <a:t>presents</a:t>
            </a:r>
            <a:r>
              <a:rPr lang="fr-CA" sz="3200" dirty="0">
                <a:latin typeface="Helvetica Neue" panose="02000503000000020004"/>
              </a:rPr>
              <a:t> the </a:t>
            </a:r>
            <a:r>
              <a:rPr lang="fr-CA" sz="3200" dirty="0" err="1">
                <a:latin typeface="Helvetica Neue" panose="02000503000000020004"/>
              </a:rPr>
              <a:t>research</a:t>
            </a:r>
            <a:endParaRPr lang="fr-CA" sz="3200" dirty="0">
              <a:latin typeface="Helvetica Neue" panose="02000503000000020004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1C433A-E960-AA9A-39C6-799AC22A58A2}"/>
              </a:ext>
            </a:extLst>
          </p:cNvPr>
          <p:cNvSpPr txBox="1"/>
          <p:nvPr/>
        </p:nvSpPr>
        <p:spPr>
          <a:xfrm>
            <a:off x="18937577" y="25854120"/>
            <a:ext cx="6034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4800" b="1" u="heavy" cap="small" dirty="0">
                <a:solidFill>
                  <a:srgbClr val="FF0000"/>
                </a:solidFill>
                <a:uFill>
                  <a:solidFill>
                    <a:schemeClr val="accent6"/>
                  </a:solidFill>
                </a:u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NOUVEAU - NEW</a:t>
            </a:r>
            <a:endParaRPr lang="fr-CA" sz="4800" dirty="0"/>
          </a:p>
        </p:txBody>
      </p:sp>
    </p:spTree>
    <p:extLst>
      <p:ext uri="{BB962C8B-B14F-4D97-AF65-F5344CB8AC3E}">
        <p14:creationId xmlns:p14="http://schemas.microsoft.com/office/powerpoint/2010/main" val="1332043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667C219CA6754ABF7755E2A3059518" ma:contentTypeVersion="13" ma:contentTypeDescription="Crée un document." ma:contentTypeScope="" ma:versionID="eade63b98e23c1317365e74e7150e11f">
  <xsd:schema xmlns:xsd="http://www.w3.org/2001/XMLSchema" xmlns:xs="http://www.w3.org/2001/XMLSchema" xmlns:p="http://schemas.microsoft.com/office/2006/metadata/properties" xmlns:ns2="b65bc1f1-ec55-4697-8f0f-2ebbfc8e4f4c" xmlns:ns3="9e3c3d95-deae-493c-951e-202b6bd813f6" targetNamespace="http://schemas.microsoft.com/office/2006/metadata/properties" ma:root="true" ma:fieldsID="a258f376f0ce4a5879e1a48a2298c128" ns2:_="" ns3:_="">
    <xsd:import namespace="b65bc1f1-ec55-4697-8f0f-2ebbfc8e4f4c"/>
    <xsd:import namespace="9e3c3d95-deae-493c-951e-202b6bd813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5bc1f1-ec55-4697-8f0f-2ebbfc8e4f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9eaa8290-3616-4126-84aa-16f277ca9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3c3d95-deae-493c-951e-202b6bd813f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2ea208b-4717-4955-b30f-b87367013bde}" ma:internalName="TaxCatchAll" ma:showField="CatchAllData" ma:web="9e3c3d95-deae-493c-951e-202b6bd813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e3c3d95-deae-493c-951e-202b6bd813f6" xsi:nil="true"/>
    <lcf76f155ced4ddcb4097134ff3c332f xmlns="b65bc1f1-ec55-4697-8f0f-2ebbfc8e4f4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9F27F71-5D67-47AF-83C7-62C28F23C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5bc1f1-ec55-4697-8f0f-2ebbfc8e4f4c"/>
    <ds:schemaRef ds:uri="9e3c3d95-deae-493c-951e-202b6bd813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57C5AB-279F-473A-9389-4C2F1069F0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14AF34-A3D3-4215-A425-30705DFCDBCD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55f22ce4-860f-4860-8273-213f8bd58be9"/>
    <ds:schemaRef ds:uri="http://schemas.microsoft.com/office/2006/documentManagement/types"/>
    <ds:schemaRef ds:uri="http://schemas.openxmlformats.org/package/2006/metadata/core-properties"/>
    <ds:schemaRef ds:uri="6d39adcc-cf23-4870-adb1-bed791908b98"/>
    <ds:schemaRef ds:uri="http://www.w3.org/XML/1998/namespace"/>
    <ds:schemaRef ds:uri="http://purl.org/dc/terms/"/>
    <ds:schemaRef ds:uri="9e3c3d95-deae-493c-951e-202b6bd813f6"/>
    <ds:schemaRef ds:uri="b65bc1f1-ec55-4697-8f0f-2ebbfc8e4f4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231</Words>
  <Application>Microsoft Office PowerPoint</Application>
  <PresentationFormat>Personnalisé</PresentationFormat>
  <Paragraphs>30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Bell Gothic Std Light</vt:lpstr>
      <vt:lpstr>Helvetica Neue</vt:lpstr>
      <vt:lpstr>Arial</vt:lpstr>
      <vt:lpstr>Calibri</vt:lpstr>
      <vt:lpstr>Roboto Condensed</vt:lpstr>
      <vt:lpstr>Roboto Condensed Black</vt:lpstr>
      <vt:lpstr>Verdana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Valérie Goulet-Beaulieu</dc:creator>
  <cp:lastModifiedBy>Valérie Harvey</cp:lastModifiedBy>
  <cp:revision>64</cp:revision>
  <cp:lastPrinted>2018-02-07T16:41:27Z</cp:lastPrinted>
  <dcterms:created xsi:type="dcterms:W3CDTF">2018-01-10T18:23:33Z</dcterms:created>
  <dcterms:modified xsi:type="dcterms:W3CDTF">2026-06-08T13:26:22Z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0x0101007C667C219CA6754ABF7755E2A3059518</vt:lpwstr>
  </property>
  <property fmtid="{D5CDD505-2E9C-101B-9397-08002B2CF9AE}" pid="3" name="MediaServiceImageTags">
    <vt:lpwstr/>
  </property>
</Properties>
</file>