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27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07E378-C135-EF45-BDE4-7E03A05E3C62}" v="214" dt="2023-11-06T00:51:42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>
        <p:scale>
          <a:sx n="79" d="100"/>
          <a:sy n="79" d="100"/>
        </p:scale>
        <p:origin x="1096" y="1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147918"/>
            <a:ext cx="11551105" cy="10077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16B1E-78D4-9D36-E24E-25064A8FC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53" y="1331259"/>
            <a:ext cx="11394288" cy="4802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793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8420" y="365760"/>
            <a:ext cx="9733280" cy="420842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8420" y="4691380"/>
            <a:ext cx="9733280" cy="156464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66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856" y="1513353"/>
            <a:ext cx="8825657" cy="1915647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855" y="3429001"/>
            <a:ext cx="8825658" cy="860400"/>
          </a:xfrm>
        </p:spPr>
        <p:txBody>
          <a:bodyPr anchor="t"/>
          <a:lstStyle>
            <a:lvl1pPr marL="0" indent="0" algn="ctr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66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147918"/>
            <a:ext cx="11551105" cy="10077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78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335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logo of a conference&#10;&#10;Description automatically generated">
            <a:extLst>
              <a:ext uri="{FF2B5EF4-FFF2-40B4-BE49-F238E27FC236}">
                <a16:creationId xmlns:a16="http://schemas.microsoft.com/office/drawing/2014/main" id="{7A5A5054-02C7-7694-419B-E89DEFD796E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1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7000"/>
                    </a14:imgEffect>
                    <a14:imgEffect>
                      <a14:colorTemperature colorTemp="2227"/>
                    </a14:imgEffect>
                    <a14:imgEffect>
                      <a14:saturation sat="58000"/>
                    </a14:imgEffect>
                    <a14:imgEffect>
                      <a14:brightnessContrast bright="-6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3576" y="-355212"/>
            <a:ext cx="7568424" cy="7568424"/>
          </a:xfrm>
          <a:prstGeom prst="rect">
            <a:avLst/>
          </a:prstGeom>
        </p:spPr>
      </p:pic>
      <p:pic>
        <p:nvPicPr>
          <p:cNvPr id="11" name="Picture 10" descr="A logo of a conference&#10;&#10;Description automatically generated">
            <a:extLst>
              <a:ext uri="{FF2B5EF4-FFF2-40B4-BE49-F238E27FC236}">
                <a16:creationId xmlns:a16="http://schemas.microsoft.com/office/drawing/2014/main" id="{75794543-E0CF-A7B2-6D31-9F851E57848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0130" y="5740399"/>
            <a:ext cx="1041401" cy="1041401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695" y="223284"/>
            <a:ext cx="11606857" cy="1220033"/>
          </a:xfrm>
          <a:prstGeom prst="rect">
            <a:avLst/>
          </a:prstGeom>
          <a:solidFill>
            <a:srgbClr val="072765">
              <a:alpha val="40000"/>
            </a:srgbClr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BB7116-95C7-47AF-A810-6AF85DB70A38}"/>
              </a:ext>
            </a:extLst>
          </p:cNvPr>
          <p:cNvSpPr txBox="1"/>
          <p:nvPr userDrawn="1"/>
        </p:nvSpPr>
        <p:spPr>
          <a:xfrm>
            <a:off x="841105" y="6569501"/>
            <a:ext cx="19383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200" dirty="0"/>
              <a:t>https://</a:t>
            </a:r>
            <a:r>
              <a:rPr lang="fr-CA" sz="1200" dirty="0" err="1"/>
              <a:t>cicme.uqam.ca</a:t>
            </a:r>
            <a:endParaRPr lang="fr-CA" sz="1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359" y="1580843"/>
            <a:ext cx="11342410" cy="4923958"/>
          </a:xfrm>
          <a:prstGeom prst="rect">
            <a:avLst/>
          </a:prstGeom>
          <a:solidFill>
            <a:srgbClr val="072765">
              <a:alpha val="41000"/>
            </a:srgb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46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79" r:id="rId2"/>
    <p:sldLayoutId id="2147483681" r:id="rId3"/>
    <p:sldLayoutId id="2147483684" r:id="rId4"/>
    <p:sldLayoutId id="2147483685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4200" b="1" i="0" kern="1200">
          <a:solidFill>
            <a:schemeClr val="tx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ogo of a conference&#10;&#10;Description automatically generated">
            <a:extLst>
              <a:ext uri="{FF2B5EF4-FFF2-40B4-BE49-F238E27FC236}">
                <a16:creationId xmlns:a16="http://schemas.microsoft.com/office/drawing/2014/main" id="{7AE41295-F4D6-6B84-87DC-2F69981311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"/>
                    </a14:imgEffect>
                    <a14:imgEffect>
                      <a14:colorTemperature colorTemp="3545"/>
                    </a14:imgEffect>
                    <a14:imgEffect>
                      <a14:saturation sat="85000"/>
                    </a14:imgEffect>
                    <a14:imgEffect>
                      <a14:brightnessContrast bright="-55000" contrast="64000"/>
                    </a14:imgEffect>
                  </a14:imgLayer>
                </a14:imgProps>
              </a:ext>
            </a:extLst>
          </a:blip>
          <a:srcRect t="13747" b="17540"/>
          <a:stretch/>
        </p:blipFill>
        <p:spPr>
          <a:xfrm>
            <a:off x="2211407" y="0"/>
            <a:ext cx="9980593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22DFFE5-D83D-E1D4-B04F-EE1421D17C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44B88-C982-EC7D-B430-A26B0D808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244601"/>
            <a:ext cx="9980593" cy="3200400"/>
          </a:xfrm>
        </p:spPr>
        <p:txBody>
          <a:bodyPr>
            <a:normAutofit/>
          </a:bodyPr>
          <a:lstStyle/>
          <a:p>
            <a:r>
              <a:rPr lang="en-CA" b="1" dirty="0"/>
              <a:t>Your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226374-468F-FF86-3007-5C9E53A9C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4" y="4724809"/>
            <a:ext cx="9980593" cy="1397623"/>
          </a:xfrm>
        </p:spPr>
        <p:txBody>
          <a:bodyPr>
            <a:normAutofit/>
          </a:bodyPr>
          <a:lstStyle/>
          <a:p>
            <a:r>
              <a:rPr lang="en-CA" dirty="0"/>
              <a:t>Your Name &amp; information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885E190-58DD-42DD-A4A8-401E15C9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87E3C-89B4-9319-9E13-F06B751D5A42}"/>
              </a:ext>
            </a:extLst>
          </p:cNvPr>
          <p:cNvSpPr txBox="1"/>
          <p:nvPr/>
        </p:nvSpPr>
        <p:spPr>
          <a:xfrm>
            <a:off x="10437921" y="73556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>
                <a:solidFill>
                  <a:schemeClr val="bg1"/>
                </a:solidFill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8436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1ACF3-F492-75EA-7A52-CE18435C3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66E14-29EB-6B9B-E02A-D9C7F1AAB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981742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CICME.pptx" id="{1E7AAEE6-B33C-E44A-89C0-BFF977262019}" vid="{CFF8DDC8-1518-C34A-852E-2DC22ABEE46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</TotalTime>
  <Words>7</Words>
  <Application>Microsoft Macintosh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Ion</vt:lpstr>
      <vt:lpstr>Your 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Title</dc:title>
  <dc:creator>Maheux, Jean-François</dc:creator>
  <cp:lastModifiedBy>Maheux, Jean-François</cp:lastModifiedBy>
  <cp:revision>1</cp:revision>
  <dcterms:created xsi:type="dcterms:W3CDTF">2023-11-06T00:54:42Z</dcterms:created>
  <dcterms:modified xsi:type="dcterms:W3CDTF">2023-11-06T01:01:00Z</dcterms:modified>
</cp:coreProperties>
</file>